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4136" r:id="rId4"/>
  </p:sldMasterIdLst>
  <p:notesMasterIdLst>
    <p:notesMasterId r:id="rId32"/>
  </p:notesMasterIdLst>
  <p:handoutMasterIdLst>
    <p:handoutMasterId r:id="rId33"/>
  </p:handoutMasterIdLst>
  <p:sldIdLst>
    <p:sldId id="256" r:id="rId5"/>
    <p:sldId id="272" r:id="rId6"/>
    <p:sldId id="297" r:id="rId7"/>
    <p:sldId id="306" r:id="rId8"/>
    <p:sldId id="298" r:id="rId9"/>
    <p:sldId id="278" r:id="rId10"/>
    <p:sldId id="299" r:id="rId11"/>
    <p:sldId id="288" r:id="rId12"/>
    <p:sldId id="289" r:id="rId13"/>
    <p:sldId id="290" r:id="rId14"/>
    <p:sldId id="291" r:id="rId15"/>
    <p:sldId id="292" r:id="rId16"/>
    <p:sldId id="300" r:id="rId17"/>
    <p:sldId id="284" r:id="rId18"/>
    <p:sldId id="285" r:id="rId19"/>
    <p:sldId id="301" r:id="rId20"/>
    <p:sldId id="275" r:id="rId21"/>
    <p:sldId id="276" r:id="rId22"/>
    <p:sldId id="302" r:id="rId23"/>
    <p:sldId id="308" r:id="rId24"/>
    <p:sldId id="304" r:id="rId25"/>
    <p:sldId id="310" r:id="rId26"/>
    <p:sldId id="303" r:id="rId27"/>
    <p:sldId id="305" r:id="rId28"/>
    <p:sldId id="311" r:id="rId29"/>
    <p:sldId id="312" r:id="rId30"/>
    <p:sldId id="258" r:id="rId31"/>
  </p:sldIdLst>
  <p:sldSz cx="24387175" cy="13716000"/>
  <p:notesSz cx="6858000" cy="9144000"/>
  <p:defaultTextStyle>
    <a:defPPr>
      <a:defRPr lang="en-US"/>
    </a:defPPr>
    <a:lvl1pPr marL="0" algn="l" defTabSz="1828891" rtl="0" eaLnBrk="1" latinLnBrk="0" hangingPunct="1">
      <a:defRPr sz="3600" kern="1200">
        <a:solidFill>
          <a:schemeClr val="tx1"/>
        </a:solidFill>
        <a:latin typeface="+mn-lt"/>
        <a:ea typeface="+mn-ea"/>
        <a:cs typeface="+mn-cs"/>
      </a:defRPr>
    </a:lvl1pPr>
    <a:lvl2pPr marL="914446" algn="l" defTabSz="1828891" rtl="0" eaLnBrk="1" latinLnBrk="0" hangingPunct="1">
      <a:defRPr sz="3600" kern="1200">
        <a:solidFill>
          <a:schemeClr val="tx1"/>
        </a:solidFill>
        <a:latin typeface="+mn-lt"/>
        <a:ea typeface="+mn-ea"/>
        <a:cs typeface="+mn-cs"/>
      </a:defRPr>
    </a:lvl2pPr>
    <a:lvl3pPr marL="1828891" algn="l" defTabSz="1828891" rtl="0" eaLnBrk="1" latinLnBrk="0" hangingPunct="1">
      <a:defRPr sz="3600" kern="1200">
        <a:solidFill>
          <a:schemeClr val="tx1"/>
        </a:solidFill>
        <a:latin typeface="+mn-lt"/>
        <a:ea typeface="+mn-ea"/>
        <a:cs typeface="+mn-cs"/>
      </a:defRPr>
    </a:lvl3pPr>
    <a:lvl4pPr marL="2743337" algn="l" defTabSz="1828891" rtl="0" eaLnBrk="1" latinLnBrk="0" hangingPunct="1">
      <a:defRPr sz="3600" kern="1200">
        <a:solidFill>
          <a:schemeClr val="tx1"/>
        </a:solidFill>
        <a:latin typeface="+mn-lt"/>
        <a:ea typeface="+mn-ea"/>
        <a:cs typeface="+mn-cs"/>
      </a:defRPr>
    </a:lvl4pPr>
    <a:lvl5pPr marL="3657783" algn="l" defTabSz="1828891" rtl="0" eaLnBrk="1" latinLnBrk="0" hangingPunct="1">
      <a:defRPr sz="3600" kern="1200">
        <a:solidFill>
          <a:schemeClr val="tx1"/>
        </a:solidFill>
        <a:latin typeface="+mn-lt"/>
        <a:ea typeface="+mn-ea"/>
        <a:cs typeface="+mn-cs"/>
      </a:defRPr>
    </a:lvl5pPr>
    <a:lvl6pPr marL="4572229" algn="l" defTabSz="1828891" rtl="0" eaLnBrk="1" latinLnBrk="0" hangingPunct="1">
      <a:defRPr sz="3600" kern="1200">
        <a:solidFill>
          <a:schemeClr val="tx1"/>
        </a:solidFill>
        <a:latin typeface="+mn-lt"/>
        <a:ea typeface="+mn-ea"/>
        <a:cs typeface="+mn-cs"/>
      </a:defRPr>
    </a:lvl6pPr>
    <a:lvl7pPr marL="5486674" algn="l" defTabSz="1828891" rtl="0" eaLnBrk="1" latinLnBrk="0" hangingPunct="1">
      <a:defRPr sz="3600" kern="1200">
        <a:solidFill>
          <a:schemeClr val="tx1"/>
        </a:solidFill>
        <a:latin typeface="+mn-lt"/>
        <a:ea typeface="+mn-ea"/>
        <a:cs typeface="+mn-cs"/>
      </a:defRPr>
    </a:lvl7pPr>
    <a:lvl8pPr marL="6401120" algn="l" defTabSz="1828891" rtl="0" eaLnBrk="1" latinLnBrk="0" hangingPunct="1">
      <a:defRPr sz="3600" kern="1200">
        <a:solidFill>
          <a:schemeClr val="tx1"/>
        </a:solidFill>
        <a:latin typeface="+mn-lt"/>
        <a:ea typeface="+mn-ea"/>
        <a:cs typeface="+mn-cs"/>
      </a:defRPr>
    </a:lvl8pPr>
    <a:lvl9pPr marL="7315566" algn="l" defTabSz="1828891"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8F6"/>
    <a:srgbClr val="FF1528"/>
    <a:srgbClr val="000000"/>
    <a:srgbClr val="111111"/>
    <a:srgbClr val="FF162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F180F1-CC42-ED49-B1F3-1108B33D2B14}" v="93" dt="2025-06-24T07:44:31.5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303"/>
    <p:restoredTop sz="94672"/>
  </p:normalViewPr>
  <p:slideViewPr>
    <p:cSldViewPr snapToGrid="0">
      <p:cViewPr varScale="1">
        <p:scale>
          <a:sx n="42" d="100"/>
          <a:sy n="42" d="100"/>
        </p:scale>
        <p:origin x="1432" y="50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essa van Duijn" userId="06b69c68-57fa-459a-9677-11019895fbb1" providerId="ADAL" clId="{01F180F1-CC42-ED49-B1F3-1108B33D2B14}"/>
    <pc:docChg chg="undo custSel addSld delSld modSld sldOrd modMainMaster delSection modSection">
      <pc:chgData name="Tessa van Duijn" userId="06b69c68-57fa-459a-9677-11019895fbb1" providerId="ADAL" clId="{01F180F1-CC42-ED49-B1F3-1108B33D2B14}" dt="2025-06-24T07:44:31.549" v="2304"/>
      <pc:docMkLst>
        <pc:docMk/>
      </pc:docMkLst>
      <pc:sldChg chg="modSp mod">
        <pc:chgData name="Tessa van Duijn" userId="06b69c68-57fa-459a-9677-11019895fbb1" providerId="ADAL" clId="{01F180F1-CC42-ED49-B1F3-1108B33D2B14}" dt="2025-06-24T07:44:22.714" v="2302" actId="3064"/>
        <pc:sldMkLst>
          <pc:docMk/>
          <pc:sldMk cId="1343450337" sldId="256"/>
        </pc:sldMkLst>
        <pc:spChg chg="mod">
          <ac:chgData name="Tessa van Duijn" userId="06b69c68-57fa-459a-9677-11019895fbb1" providerId="ADAL" clId="{01F180F1-CC42-ED49-B1F3-1108B33D2B14}" dt="2025-06-19T07:32:31.324" v="1920" actId="13926"/>
          <ac:spMkLst>
            <pc:docMk/>
            <pc:sldMk cId="1343450337" sldId="256"/>
            <ac:spMk id="2" creationId="{AE08709C-81A3-29A4-650F-C7EAD044936E}"/>
          </ac:spMkLst>
        </pc:spChg>
        <pc:spChg chg="mod">
          <ac:chgData name="Tessa van Duijn" userId="06b69c68-57fa-459a-9677-11019895fbb1" providerId="ADAL" clId="{01F180F1-CC42-ED49-B1F3-1108B33D2B14}" dt="2025-06-24T07:44:22.714" v="2302" actId="3064"/>
          <ac:spMkLst>
            <pc:docMk/>
            <pc:sldMk cId="1343450337" sldId="256"/>
            <ac:spMk id="3" creationId="{72BB47F5-7116-F8C8-EEDC-0A39CC27EF13}"/>
          </ac:spMkLst>
        </pc:spChg>
      </pc:sldChg>
      <pc:sldChg chg="del">
        <pc:chgData name="Tessa van Duijn" userId="06b69c68-57fa-459a-9677-11019895fbb1" providerId="ADAL" clId="{01F180F1-CC42-ED49-B1F3-1108B33D2B14}" dt="2025-05-27T06:59:35.606" v="182" actId="2696"/>
        <pc:sldMkLst>
          <pc:docMk/>
          <pc:sldMk cId="3838540902" sldId="259"/>
        </pc:sldMkLst>
      </pc:sldChg>
      <pc:sldChg chg="del">
        <pc:chgData name="Tessa van Duijn" userId="06b69c68-57fa-459a-9677-11019895fbb1" providerId="ADAL" clId="{01F180F1-CC42-ED49-B1F3-1108B33D2B14}" dt="2025-05-27T06:59:35.912" v="183" actId="2696"/>
        <pc:sldMkLst>
          <pc:docMk/>
          <pc:sldMk cId="3095344307" sldId="260"/>
        </pc:sldMkLst>
      </pc:sldChg>
      <pc:sldChg chg="del">
        <pc:chgData name="Tessa van Duijn" userId="06b69c68-57fa-459a-9677-11019895fbb1" providerId="ADAL" clId="{01F180F1-CC42-ED49-B1F3-1108B33D2B14}" dt="2025-05-27T06:59:36.242" v="184" actId="2696"/>
        <pc:sldMkLst>
          <pc:docMk/>
          <pc:sldMk cId="3386897133" sldId="261"/>
        </pc:sldMkLst>
      </pc:sldChg>
      <pc:sldChg chg="del">
        <pc:chgData name="Tessa van Duijn" userId="06b69c68-57fa-459a-9677-11019895fbb1" providerId="ADAL" clId="{01F180F1-CC42-ED49-B1F3-1108B33D2B14}" dt="2025-05-27T06:59:34.963" v="180" actId="2696"/>
        <pc:sldMkLst>
          <pc:docMk/>
          <pc:sldMk cId="2150544403" sldId="262"/>
        </pc:sldMkLst>
      </pc:sldChg>
      <pc:sldChg chg="del">
        <pc:chgData name="Tessa van Duijn" userId="06b69c68-57fa-459a-9677-11019895fbb1" providerId="ADAL" clId="{01F180F1-CC42-ED49-B1F3-1108B33D2B14}" dt="2025-05-27T06:59:35.290" v="181" actId="2696"/>
        <pc:sldMkLst>
          <pc:docMk/>
          <pc:sldMk cId="2095364468" sldId="263"/>
        </pc:sldMkLst>
      </pc:sldChg>
      <pc:sldChg chg="modSp del mod">
        <pc:chgData name="Tessa van Duijn" userId="06b69c68-57fa-459a-9677-11019895fbb1" providerId="ADAL" clId="{01F180F1-CC42-ED49-B1F3-1108B33D2B14}" dt="2025-05-27T07:01:58.962" v="261" actId="2696"/>
        <pc:sldMkLst>
          <pc:docMk/>
          <pc:sldMk cId="1405910209" sldId="264"/>
        </pc:sldMkLst>
      </pc:sldChg>
      <pc:sldChg chg="del">
        <pc:chgData name="Tessa van Duijn" userId="06b69c68-57fa-459a-9677-11019895fbb1" providerId="ADAL" clId="{01F180F1-CC42-ED49-B1F3-1108B33D2B14}" dt="2025-05-27T06:59:32.606" v="173" actId="2696"/>
        <pc:sldMkLst>
          <pc:docMk/>
          <pc:sldMk cId="1691765083" sldId="265"/>
        </pc:sldMkLst>
      </pc:sldChg>
      <pc:sldChg chg="del">
        <pc:chgData name="Tessa van Duijn" userId="06b69c68-57fa-459a-9677-11019895fbb1" providerId="ADAL" clId="{01F180F1-CC42-ED49-B1F3-1108B33D2B14}" dt="2025-05-27T06:59:32.943" v="174" actId="2696"/>
        <pc:sldMkLst>
          <pc:docMk/>
          <pc:sldMk cId="2977379529" sldId="266"/>
        </pc:sldMkLst>
      </pc:sldChg>
      <pc:sldChg chg="del">
        <pc:chgData name="Tessa van Duijn" userId="06b69c68-57fa-459a-9677-11019895fbb1" providerId="ADAL" clId="{01F180F1-CC42-ED49-B1F3-1108B33D2B14}" dt="2025-05-27T06:59:33.344" v="175" actId="2696"/>
        <pc:sldMkLst>
          <pc:docMk/>
          <pc:sldMk cId="2160369776" sldId="267"/>
        </pc:sldMkLst>
      </pc:sldChg>
      <pc:sldChg chg="del">
        <pc:chgData name="Tessa van Duijn" userId="06b69c68-57fa-459a-9677-11019895fbb1" providerId="ADAL" clId="{01F180F1-CC42-ED49-B1F3-1108B33D2B14}" dt="2025-05-27T06:59:33.688" v="176" actId="2696"/>
        <pc:sldMkLst>
          <pc:docMk/>
          <pc:sldMk cId="4179479644" sldId="268"/>
        </pc:sldMkLst>
      </pc:sldChg>
      <pc:sldChg chg="del">
        <pc:chgData name="Tessa van Duijn" userId="06b69c68-57fa-459a-9677-11019895fbb1" providerId="ADAL" clId="{01F180F1-CC42-ED49-B1F3-1108B33D2B14}" dt="2025-05-27T06:59:33.996" v="177" actId="2696"/>
        <pc:sldMkLst>
          <pc:docMk/>
          <pc:sldMk cId="226780552" sldId="269"/>
        </pc:sldMkLst>
      </pc:sldChg>
      <pc:sldChg chg="del">
        <pc:chgData name="Tessa van Duijn" userId="06b69c68-57fa-459a-9677-11019895fbb1" providerId="ADAL" clId="{01F180F1-CC42-ED49-B1F3-1108B33D2B14}" dt="2025-05-27T06:59:34.310" v="178" actId="2696"/>
        <pc:sldMkLst>
          <pc:docMk/>
          <pc:sldMk cId="3188249859" sldId="270"/>
        </pc:sldMkLst>
      </pc:sldChg>
      <pc:sldChg chg="del">
        <pc:chgData name="Tessa van Duijn" userId="06b69c68-57fa-459a-9677-11019895fbb1" providerId="ADAL" clId="{01F180F1-CC42-ED49-B1F3-1108B33D2B14}" dt="2025-05-27T06:59:34.610" v="179" actId="2696"/>
        <pc:sldMkLst>
          <pc:docMk/>
          <pc:sldMk cId="2472569089" sldId="271"/>
        </pc:sldMkLst>
      </pc:sldChg>
      <pc:sldChg chg="addSp delSp modSp mod">
        <pc:chgData name="Tessa van Duijn" userId="06b69c68-57fa-459a-9677-11019895fbb1" providerId="ADAL" clId="{01F180F1-CC42-ED49-B1F3-1108B33D2B14}" dt="2025-06-24T05:26:22.622" v="1981" actId="20577"/>
        <pc:sldMkLst>
          <pc:docMk/>
          <pc:sldMk cId="3859050566" sldId="272"/>
        </pc:sldMkLst>
        <pc:spChg chg="add mod">
          <ac:chgData name="Tessa van Duijn" userId="06b69c68-57fa-459a-9677-11019895fbb1" providerId="ADAL" clId="{01F180F1-CC42-ED49-B1F3-1108B33D2B14}" dt="2025-06-24T05:26:22.622" v="1981" actId="20577"/>
          <ac:spMkLst>
            <pc:docMk/>
            <pc:sldMk cId="3859050566" sldId="272"/>
            <ac:spMk id="4" creationId="{3DADADB9-D24B-0490-7EAC-9469D15A46F7}"/>
          </ac:spMkLst>
        </pc:spChg>
        <pc:spChg chg="mod">
          <ac:chgData name="Tessa van Duijn" userId="06b69c68-57fa-459a-9677-11019895fbb1" providerId="ADAL" clId="{01F180F1-CC42-ED49-B1F3-1108B33D2B14}" dt="2025-06-24T05:25:59.918" v="1948" actId="1076"/>
          <ac:spMkLst>
            <pc:docMk/>
            <pc:sldMk cId="3859050566" sldId="272"/>
            <ac:spMk id="6" creationId="{2CB9585B-F02B-05D7-0997-6CCC9FAF1507}"/>
          </ac:spMkLst>
        </pc:spChg>
        <pc:spChg chg="mod">
          <ac:chgData name="Tessa van Duijn" userId="06b69c68-57fa-459a-9677-11019895fbb1" providerId="ADAL" clId="{01F180F1-CC42-ED49-B1F3-1108B33D2B14}" dt="2025-06-24T05:25:59.918" v="1948" actId="1076"/>
          <ac:spMkLst>
            <pc:docMk/>
            <pc:sldMk cId="3859050566" sldId="272"/>
            <ac:spMk id="7" creationId="{8F9B0C32-3C93-ABAF-6BFF-2ABCCAB3AB5A}"/>
          </ac:spMkLst>
        </pc:spChg>
        <pc:spChg chg="mod">
          <ac:chgData name="Tessa van Duijn" userId="06b69c68-57fa-459a-9677-11019895fbb1" providerId="ADAL" clId="{01F180F1-CC42-ED49-B1F3-1108B33D2B14}" dt="2025-06-24T05:25:59.918" v="1948" actId="1076"/>
          <ac:spMkLst>
            <pc:docMk/>
            <pc:sldMk cId="3859050566" sldId="272"/>
            <ac:spMk id="8" creationId="{0F30313E-C30C-F237-9B29-566159588493}"/>
          </ac:spMkLst>
        </pc:spChg>
        <pc:spChg chg="mod">
          <ac:chgData name="Tessa van Duijn" userId="06b69c68-57fa-459a-9677-11019895fbb1" providerId="ADAL" clId="{01F180F1-CC42-ED49-B1F3-1108B33D2B14}" dt="2025-06-24T05:25:59.918" v="1948" actId="1076"/>
          <ac:spMkLst>
            <pc:docMk/>
            <pc:sldMk cId="3859050566" sldId="272"/>
            <ac:spMk id="9" creationId="{85DF7203-AA51-649E-E55F-CF65849E9E3B}"/>
          </ac:spMkLst>
        </pc:spChg>
        <pc:spChg chg="mod">
          <ac:chgData name="Tessa van Duijn" userId="06b69c68-57fa-459a-9677-11019895fbb1" providerId="ADAL" clId="{01F180F1-CC42-ED49-B1F3-1108B33D2B14}" dt="2025-06-24T05:25:59.918" v="1948" actId="1076"/>
          <ac:spMkLst>
            <pc:docMk/>
            <pc:sldMk cId="3859050566" sldId="272"/>
            <ac:spMk id="10" creationId="{4369480E-E4DE-6239-B017-6BE6EA1125A5}"/>
          </ac:spMkLst>
        </pc:spChg>
        <pc:spChg chg="mod">
          <ac:chgData name="Tessa van Duijn" userId="06b69c68-57fa-459a-9677-11019895fbb1" providerId="ADAL" clId="{01F180F1-CC42-ED49-B1F3-1108B33D2B14}" dt="2025-06-24T05:25:59.918" v="1948" actId="1076"/>
          <ac:spMkLst>
            <pc:docMk/>
            <pc:sldMk cId="3859050566" sldId="272"/>
            <ac:spMk id="12" creationId="{9336EF92-3176-6803-0BD7-EFB605DF00F3}"/>
          </ac:spMkLst>
        </pc:spChg>
        <pc:spChg chg="mod">
          <ac:chgData name="Tessa van Duijn" userId="06b69c68-57fa-459a-9677-11019895fbb1" providerId="ADAL" clId="{01F180F1-CC42-ED49-B1F3-1108B33D2B14}" dt="2025-06-24T05:25:59.918" v="1948" actId="1076"/>
          <ac:spMkLst>
            <pc:docMk/>
            <pc:sldMk cId="3859050566" sldId="272"/>
            <ac:spMk id="15" creationId="{67AF7A21-C34E-B48F-39BB-7F719F3EB497}"/>
          </ac:spMkLst>
        </pc:spChg>
        <pc:spChg chg="mod">
          <ac:chgData name="Tessa van Duijn" userId="06b69c68-57fa-459a-9677-11019895fbb1" providerId="ADAL" clId="{01F180F1-CC42-ED49-B1F3-1108B33D2B14}" dt="2025-06-24T05:25:59.918" v="1948" actId="1076"/>
          <ac:spMkLst>
            <pc:docMk/>
            <pc:sldMk cId="3859050566" sldId="272"/>
            <ac:spMk id="18" creationId="{2F9BEC9D-8210-0634-A124-2340EC8F858C}"/>
          </ac:spMkLst>
        </pc:spChg>
        <pc:spChg chg="mod">
          <ac:chgData name="Tessa van Duijn" userId="06b69c68-57fa-459a-9677-11019895fbb1" providerId="ADAL" clId="{01F180F1-CC42-ED49-B1F3-1108B33D2B14}" dt="2025-06-24T05:25:59.918" v="1948" actId="1076"/>
          <ac:spMkLst>
            <pc:docMk/>
            <pc:sldMk cId="3859050566" sldId="272"/>
            <ac:spMk id="19" creationId="{9F68D09F-25BC-DC6B-CCE4-DEC6D4D21C51}"/>
          </ac:spMkLst>
        </pc:spChg>
        <pc:spChg chg="mod">
          <ac:chgData name="Tessa van Duijn" userId="06b69c68-57fa-459a-9677-11019895fbb1" providerId="ADAL" clId="{01F180F1-CC42-ED49-B1F3-1108B33D2B14}" dt="2025-06-24T05:25:59.918" v="1948" actId="1076"/>
          <ac:spMkLst>
            <pc:docMk/>
            <pc:sldMk cId="3859050566" sldId="272"/>
            <ac:spMk id="21" creationId="{7D7C5949-D893-EB4B-BF85-AD6C59A9668F}"/>
          </ac:spMkLst>
        </pc:spChg>
        <pc:spChg chg="add mod">
          <ac:chgData name="Tessa van Duijn" userId="06b69c68-57fa-459a-9677-11019895fbb1" providerId="ADAL" clId="{01F180F1-CC42-ED49-B1F3-1108B33D2B14}" dt="2025-06-24T05:26:14.151" v="1952" actId="20577"/>
          <ac:spMkLst>
            <pc:docMk/>
            <pc:sldMk cId="3859050566" sldId="272"/>
            <ac:spMk id="22" creationId="{FF9E417A-0419-083F-5E2D-BEB051A08D60}"/>
          </ac:spMkLst>
        </pc:spChg>
      </pc:sldChg>
      <pc:sldChg chg="addSp modSp mod">
        <pc:chgData name="Tessa van Duijn" userId="06b69c68-57fa-459a-9677-11019895fbb1" providerId="ADAL" clId="{01F180F1-CC42-ED49-B1F3-1108B33D2B14}" dt="2025-05-27T07:10:20.178" v="413" actId="20577"/>
        <pc:sldMkLst>
          <pc:docMk/>
          <pc:sldMk cId="1859558623" sldId="275"/>
        </pc:sldMkLst>
        <pc:spChg chg="add mod">
          <ac:chgData name="Tessa van Duijn" userId="06b69c68-57fa-459a-9677-11019895fbb1" providerId="ADAL" clId="{01F180F1-CC42-ED49-B1F3-1108B33D2B14}" dt="2025-05-27T07:10:20.178" v="413" actId="20577"/>
          <ac:spMkLst>
            <pc:docMk/>
            <pc:sldMk cId="1859558623" sldId="275"/>
            <ac:spMk id="5" creationId="{A13DF001-808E-8CD4-206C-81D953CAECFB}"/>
          </ac:spMkLst>
        </pc:spChg>
      </pc:sldChg>
      <pc:sldChg chg="addSp modSp mod ord">
        <pc:chgData name="Tessa van Duijn" userId="06b69c68-57fa-459a-9677-11019895fbb1" providerId="ADAL" clId="{01F180F1-CC42-ED49-B1F3-1108B33D2B14}" dt="2025-05-27T07:08:57.077" v="396" actId="255"/>
        <pc:sldMkLst>
          <pc:docMk/>
          <pc:sldMk cId="201623649" sldId="276"/>
        </pc:sldMkLst>
        <pc:spChg chg="add mod">
          <ac:chgData name="Tessa van Duijn" userId="06b69c68-57fa-459a-9677-11019895fbb1" providerId="ADAL" clId="{01F180F1-CC42-ED49-B1F3-1108B33D2B14}" dt="2025-05-27T07:08:57.077" v="396" actId="255"/>
          <ac:spMkLst>
            <pc:docMk/>
            <pc:sldMk cId="201623649" sldId="276"/>
            <ac:spMk id="5" creationId="{13670332-39BF-DABF-E8BB-A2B00F55E15F}"/>
          </ac:spMkLst>
        </pc:spChg>
      </pc:sldChg>
      <pc:sldChg chg="addSp modSp mod">
        <pc:chgData name="Tessa van Duijn" userId="06b69c68-57fa-459a-9677-11019895fbb1" providerId="ADAL" clId="{01F180F1-CC42-ED49-B1F3-1108B33D2B14}" dt="2025-06-24T05:31:46.074" v="2127" actId="2711"/>
        <pc:sldMkLst>
          <pc:docMk/>
          <pc:sldMk cId="3065446231" sldId="278"/>
        </pc:sldMkLst>
        <pc:spChg chg="add mod">
          <ac:chgData name="Tessa van Duijn" userId="06b69c68-57fa-459a-9677-11019895fbb1" providerId="ADAL" clId="{01F180F1-CC42-ED49-B1F3-1108B33D2B14}" dt="2025-06-24T05:31:46.074" v="2127" actId="2711"/>
          <ac:spMkLst>
            <pc:docMk/>
            <pc:sldMk cId="3065446231" sldId="278"/>
            <ac:spMk id="5" creationId="{DB6B80A6-C036-7C1A-2C66-7A0AC1EF68F1}"/>
          </ac:spMkLst>
        </pc:spChg>
      </pc:sldChg>
      <pc:sldChg chg="del">
        <pc:chgData name="Tessa van Duijn" userId="06b69c68-57fa-459a-9677-11019895fbb1" providerId="ADAL" clId="{01F180F1-CC42-ED49-B1F3-1108B33D2B14}" dt="2025-05-27T06:59:37.136" v="186" actId="2696"/>
        <pc:sldMkLst>
          <pc:docMk/>
          <pc:sldMk cId="2970233475" sldId="279"/>
        </pc:sldMkLst>
      </pc:sldChg>
      <pc:sldChg chg="del">
        <pc:chgData name="Tessa van Duijn" userId="06b69c68-57fa-459a-9677-11019895fbb1" providerId="ADAL" clId="{01F180F1-CC42-ED49-B1F3-1108B33D2B14}" dt="2025-05-27T06:59:40.425" v="191" actId="2696"/>
        <pc:sldMkLst>
          <pc:docMk/>
          <pc:sldMk cId="3935009975" sldId="280"/>
        </pc:sldMkLst>
      </pc:sldChg>
      <pc:sldChg chg="del">
        <pc:chgData name="Tessa van Duijn" userId="06b69c68-57fa-459a-9677-11019895fbb1" providerId="ADAL" clId="{01F180F1-CC42-ED49-B1F3-1108B33D2B14}" dt="2025-05-27T06:59:41.091" v="192" actId="2696"/>
        <pc:sldMkLst>
          <pc:docMk/>
          <pc:sldMk cId="2553361046" sldId="281"/>
        </pc:sldMkLst>
      </pc:sldChg>
      <pc:sldChg chg="addSp delSp modSp mod">
        <pc:chgData name="Tessa van Duijn" userId="06b69c68-57fa-459a-9677-11019895fbb1" providerId="ADAL" clId="{01F180F1-CC42-ED49-B1F3-1108B33D2B14}" dt="2025-06-19T06:08:03.630" v="1427" actId="21"/>
        <pc:sldMkLst>
          <pc:docMk/>
          <pc:sldMk cId="4240655047" sldId="284"/>
        </pc:sldMkLst>
        <pc:spChg chg="mod">
          <ac:chgData name="Tessa van Duijn" userId="06b69c68-57fa-459a-9677-11019895fbb1" providerId="ADAL" clId="{01F180F1-CC42-ED49-B1F3-1108B33D2B14}" dt="2025-05-27T06:04:06.739" v="55" actId="20577"/>
          <ac:spMkLst>
            <pc:docMk/>
            <pc:sldMk cId="4240655047" sldId="284"/>
            <ac:spMk id="7" creationId="{401D788B-8877-699C-1A62-E417E547A503}"/>
          </ac:spMkLst>
        </pc:spChg>
      </pc:sldChg>
      <pc:sldChg chg="modSp mod">
        <pc:chgData name="Tessa van Duijn" userId="06b69c68-57fa-459a-9677-11019895fbb1" providerId="ADAL" clId="{01F180F1-CC42-ED49-B1F3-1108B33D2B14}" dt="2025-06-19T06:13:39.386" v="1818" actId="20577"/>
        <pc:sldMkLst>
          <pc:docMk/>
          <pc:sldMk cId="514309390" sldId="285"/>
        </pc:sldMkLst>
        <pc:spChg chg="mod">
          <ac:chgData name="Tessa van Duijn" userId="06b69c68-57fa-459a-9677-11019895fbb1" providerId="ADAL" clId="{01F180F1-CC42-ED49-B1F3-1108B33D2B14}" dt="2025-06-19T06:13:39.386" v="1818" actId="20577"/>
          <ac:spMkLst>
            <pc:docMk/>
            <pc:sldMk cId="514309390" sldId="285"/>
            <ac:spMk id="6" creationId="{2FA5AA25-5D19-7A5C-3939-018A7B842600}"/>
          </ac:spMkLst>
        </pc:spChg>
      </pc:sldChg>
      <pc:sldChg chg="del">
        <pc:chgData name="Tessa van Duijn" userId="06b69c68-57fa-459a-9677-11019895fbb1" providerId="ADAL" clId="{01F180F1-CC42-ED49-B1F3-1108B33D2B14}" dt="2025-05-27T06:59:36.588" v="185" actId="2696"/>
        <pc:sldMkLst>
          <pc:docMk/>
          <pc:sldMk cId="2022423982" sldId="287"/>
        </pc:sldMkLst>
      </pc:sldChg>
      <pc:sldChg chg="del">
        <pc:chgData name="Tessa van Duijn" userId="06b69c68-57fa-459a-9677-11019895fbb1" providerId="ADAL" clId="{01F180F1-CC42-ED49-B1F3-1108B33D2B14}" dt="2025-05-27T06:59:38.021" v="187" actId="2696"/>
        <pc:sldMkLst>
          <pc:docMk/>
          <pc:sldMk cId="3230968618" sldId="293"/>
        </pc:sldMkLst>
      </pc:sldChg>
      <pc:sldChg chg="del">
        <pc:chgData name="Tessa van Duijn" userId="06b69c68-57fa-459a-9677-11019895fbb1" providerId="ADAL" clId="{01F180F1-CC42-ED49-B1F3-1108B33D2B14}" dt="2025-05-27T06:59:38.664" v="188" actId="2696"/>
        <pc:sldMkLst>
          <pc:docMk/>
          <pc:sldMk cId="1866060344" sldId="294"/>
        </pc:sldMkLst>
      </pc:sldChg>
      <pc:sldChg chg="del">
        <pc:chgData name="Tessa van Duijn" userId="06b69c68-57fa-459a-9677-11019895fbb1" providerId="ADAL" clId="{01F180F1-CC42-ED49-B1F3-1108B33D2B14}" dt="2025-05-27T06:59:39.060" v="189" actId="2696"/>
        <pc:sldMkLst>
          <pc:docMk/>
          <pc:sldMk cId="223586858" sldId="295"/>
        </pc:sldMkLst>
      </pc:sldChg>
      <pc:sldChg chg="del">
        <pc:chgData name="Tessa van Duijn" userId="06b69c68-57fa-459a-9677-11019895fbb1" providerId="ADAL" clId="{01F180F1-CC42-ED49-B1F3-1108B33D2B14}" dt="2025-05-27T06:59:39.408" v="190" actId="2696"/>
        <pc:sldMkLst>
          <pc:docMk/>
          <pc:sldMk cId="987928844" sldId="296"/>
        </pc:sldMkLst>
      </pc:sldChg>
      <pc:sldChg chg="modSp mod">
        <pc:chgData name="Tessa van Duijn" userId="06b69c68-57fa-459a-9677-11019895fbb1" providerId="ADAL" clId="{01F180F1-CC42-ED49-B1F3-1108B33D2B14}" dt="2025-05-27T07:03:59.255" v="293" actId="255"/>
        <pc:sldMkLst>
          <pc:docMk/>
          <pc:sldMk cId="1486185434" sldId="301"/>
        </pc:sldMkLst>
        <pc:spChg chg="mod">
          <ac:chgData name="Tessa van Duijn" userId="06b69c68-57fa-459a-9677-11019895fbb1" providerId="ADAL" clId="{01F180F1-CC42-ED49-B1F3-1108B33D2B14}" dt="2025-05-27T07:03:59.255" v="293" actId="255"/>
          <ac:spMkLst>
            <pc:docMk/>
            <pc:sldMk cId="1486185434" sldId="301"/>
            <ac:spMk id="6" creationId="{5B960D3A-DEFF-F966-E56B-60C316CD8FDE}"/>
          </ac:spMkLst>
        </pc:spChg>
      </pc:sldChg>
      <pc:sldChg chg="modSp mod ord">
        <pc:chgData name="Tessa van Duijn" userId="06b69c68-57fa-459a-9677-11019895fbb1" providerId="ADAL" clId="{01F180F1-CC42-ED49-B1F3-1108B33D2B14}" dt="2025-05-27T07:06:57.689" v="382" actId="20578"/>
        <pc:sldMkLst>
          <pc:docMk/>
          <pc:sldMk cId="1708454254" sldId="302"/>
        </pc:sldMkLst>
        <pc:spChg chg="mod">
          <ac:chgData name="Tessa van Duijn" userId="06b69c68-57fa-459a-9677-11019895fbb1" providerId="ADAL" clId="{01F180F1-CC42-ED49-B1F3-1108B33D2B14}" dt="2025-05-27T07:06:55.708" v="381" actId="20577"/>
          <ac:spMkLst>
            <pc:docMk/>
            <pc:sldMk cId="1708454254" sldId="302"/>
            <ac:spMk id="6" creationId="{66BEA87B-B3A4-2E97-62CB-25EB847968C2}"/>
          </ac:spMkLst>
        </pc:spChg>
      </pc:sldChg>
      <pc:sldChg chg="modSp mod">
        <pc:chgData name="Tessa van Duijn" userId="06b69c68-57fa-459a-9677-11019895fbb1" providerId="ADAL" clId="{01F180F1-CC42-ED49-B1F3-1108B33D2B14}" dt="2025-05-27T07:00:43.084" v="204" actId="20577"/>
        <pc:sldMkLst>
          <pc:docMk/>
          <pc:sldMk cId="3938125122" sldId="303"/>
        </pc:sldMkLst>
        <pc:spChg chg="mod">
          <ac:chgData name="Tessa van Duijn" userId="06b69c68-57fa-459a-9677-11019895fbb1" providerId="ADAL" clId="{01F180F1-CC42-ED49-B1F3-1108B33D2B14}" dt="2025-05-27T07:00:43.084" v="204" actId="20577"/>
          <ac:spMkLst>
            <pc:docMk/>
            <pc:sldMk cId="3938125122" sldId="303"/>
            <ac:spMk id="5" creationId="{1B4246E0-E973-BE96-4778-182626D5A75C}"/>
          </ac:spMkLst>
        </pc:spChg>
      </pc:sldChg>
      <pc:sldChg chg="addSp delSp modSp new mod">
        <pc:chgData name="Tessa van Duijn" userId="06b69c68-57fa-459a-9677-11019895fbb1" providerId="ADAL" clId="{01F180F1-CC42-ED49-B1F3-1108B33D2B14}" dt="2025-06-19T06:06:54.991" v="1419" actId="13926"/>
        <pc:sldMkLst>
          <pc:docMk/>
          <pc:sldMk cId="2950847325" sldId="305"/>
        </pc:sldMkLst>
        <pc:spChg chg="mod">
          <ac:chgData name="Tessa van Duijn" userId="06b69c68-57fa-459a-9677-11019895fbb1" providerId="ADAL" clId="{01F180F1-CC42-ED49-B1F3-1108B33D2B14}" dt="2025-05-27T07:38:17.829" v="1212" actId="1037"/>
          <ac:spMkLst>
            <pc:docMk/>
            <pc:sldMk cId="2950847325" sldId="305"/>
            <ac:spMk id="4" creationId="{564B29F4-FD3B-5ABD-05E7-FF609BBEFB70}"/>
          </ac:spMkLst>
        </pc:spChg>
        <pc:spChg chg="mod">
          <ac:chgData name="Tessa van Duijn" userId="06b69c68-57fa-459a-9677-11019895fbb1" providerId="ADAL" clId="{01F180F1-CC42-ED49-B1F3-1108B33D2B14}" dt="2025-06-19T06:06:54.991" v="1419" actId="13926"/>
          <ac:spMkLst>
            <pc:docMk/>
            <pc:sldMk cId="2950847325" sldId="305"/>
            <ac:spMk id="5" creationId="{E87E403D-FCC6-240C-BA2D-A609DF37C9DA}"/>
          </ac:spMkLst>
        </pc:spChg>
        <pc:picChg chg="add mod">
          <ac:chgData name="Tessa van Duijn" userId="06b69c68-57fa-459a-9677-11019895fbb1" providerId="ADAL" clId="{01F180F1-CC42-ED49-B1F3-1108B33D2B14}" dt="2025-05-27T07:38:23.490" v="1213" actId="1076"/>
          <ac:picMkLst>
            <pc:docMk/>
            <pc:sldMk cId="2950847325" sldId="305"/>
            <ac:picMk id="9" creationId="{66D09C8F-1DCA-BB5A-C1E2-1C92DE0946FE}"/>
          </ac:picMkLst>
        </pc:picChg>
      </pc:sldChg>
      <pc:sldChg chg="addSp delSp modSp add mod">
        <pc:chgData name="Tessa van Duijn" userId="06b69c68-57fa-459a-9677-11019895fbb1" providerId="ADAL" clId="{01F180F1-CC42-ED49-B1F3-1108B33D2B14}" dt="2025-06-19T06:05:20.346" v="1302" actId="20577"/>
        <pc:sldMkLst>
          <pc:docMk/>
          <pc:sldMk cId="727462418" sldId="306"/>
        </pc:sldMkLst>
        <pc:spChg chg="mod">
          <ac:chgData name="Tessa van Duijn" userId="06b69c68-57fa-459a-9677-11019895fbb1" providerId="ADAL" clId="{01F180F1-CC42-ED49-B1F3-1108B33D2B14}" dt="2025-05-27T07:01:56.326" v="260" actId="27636"/>
          <ac:spMkLst>
            <pc:docMk/>
            <pc:sldMk cId="727462418" sldId="306"/>
            <ac:spMk id="4" creationId="{EC569190-0F32-17CD-382B-A28716910E34}"/>
          </ac:spMkLst>
        </pc:spChg>
        <pc:spChg chg="mod">
          <ac:chgData name="Tessa van Duijn" userId="06b69c68-57fa-459a-9677-11019895fbb1" providerId="ADAL" clId="{01F180F1-CC42-ED49-B1F3-1108B33D2B14}" dt="2025-06-19T06:05:20.346" v="1302" actId="20577"/>
          <ac:spMkLst>
            <pc:docMk/>
            <pc:sldMk cId="727462418" sldId="306"/>
            <ac:spMk id="5" creationId="{BBA83EE8-FD66-12AC-27B7-C4D93572D42E}"/>
          </ac:spMkLst>
        </pc:spChg>
        <pc:picChg chg="add mod modCrop">
          <ac:chgData name="Tessa van Duijn" userId="06b69c68-57fa-459a-9677-11019895fbb1" providerId="ADAL" clId="{01F180F1-CC42-ED49-B1F3-1108B33D2B14}" dt="2025-06-04T09:35:05.172" v="1231" actId="18131"/>
          <ac:picMkLst>
            <pc:docMk/>
            <pc:sldMk cId="727462418" sldId="306"/>
            <ac:picMk id="9" creationId="{05165087-9D51-44E2-D170-705E42FC3EA6}"/>
          </ac:picMkLst>
        </pc:picChg>
      </pc:sldChg>
      <pc:sldChg chg="new del ord">
        <pc:chgData name="Tessa van Duijn" userId="06b69c68-57fa-459a-9677-11019895fbb1" providerId="ADAL" clId="{01F180F1-CC42-ED49-B1F3-1108B33D2B14}" dt="2025-05-27T07:14:16.770" v="415" actId="2696"/>
        <pc:sldMkLst>
          <pc:docMk/>
          <pc:sldMk cId="570140109" sldId="307"/>
        </pc:sldMkLst>
      </pc:sldChg>
      <pc:sldChg chg="addSp modSp new mod">
        <pc:chgData name="Tessa van Duijn" userId="06b69c68-57fa-459a-9677-11019895fbb1" providerId="ADAL" clId="{01F180F1-CC42-ED49-B1F3-1108B33D2B14}" dt="2025-06-19T06:06:09.645" v="1310" actId="20577"/>
        <pc:sldMkLst>
          <pc:docMk/>
          <pc:sldMk cId="998841531" sldId="308"/>
        </pc:sldMkLst>
        <pc:spChg chg="add mod">
          <ac:chgData name="Tessa van Duijn" userId="06b69c68-57fa-459a-9677-11019895fbb1" providerId="ADAL" clId="{01F180F1-CC42-ED49-B1F3-1108B33D2B14}" dt="2025-06-19T06:06:09.645" v="1310" actId="20577"/>
          <ac:spMkLst>
            <pc:docMk/>
            <pc:sldMk cId="998841531" sldId="308"/>
            <ac:spMk id="5" creationId="{B9249AC7-7317-5C02-E138-9A560F49B36D}"/>
          </ac:spMkLst>
        </pc:spChg>
      </pc:sldChg>
      <pc:sldChg chg="add del">
        <pc:chgData name="Tessa van Duijn" userId="06b69c68-57fa-459a-9677-11019895fbb1" providerId="ADAL" clId="{01F180F1-CC42-ED49-B1F3-1108B33D2B14}" dt="2025-05-27T07:27:38.869" v="432" actId="2696"/>
        <pc:sldMkLst>
          <pc:docMk/>
          <pc:sldMk cId="3881596174" sldId="309"/>
        </pc:sldMkLst>
      </pc:sldChg>
      <pc:sldChg chg="addSp delSp modSp add mod">
        <pc:chgData name="Tessa van Duijn" userId="06b69c68-57fa-459a-9677-11019895fbb1" providerId="ADAL" clId="{01F180F1-CC42-ED49-B1F3-1108B33D2B14}" dt="2025-05-27T07:39:11.162" v="1218"/>
        <pc:sldMkLst>
          <pc:docMk/>
          <pc:sldMk cId="3747872718" sldId="310"/>
        </pc:sldMkLst>
        <pc:spChg chg="mod">
          <ac:chgData name="Tessa van Duijn" userId="06b69c68-57fa-459a-9677-11019895fbb1" providerId="ADAL" clId="{01F180F1-CC42-ED49-B1F3-1108B33D2B14}" dt="2025-05-27T07:27:46.582" v="459" actId="27636"/>
          <ac:spMkLst>
            <pc:docMk/>
            <pc:sldMk cId="3747872718" sldId="310"/>
            <ac:spMk id="4" creationId="{9B0C9CF6-9A94-0B21-0300-C0B78548349F}"/>
          </ac:spMkLst>
        </pc:spChg>
        <pc:spChg chg="mod">
          <ac:chgData name="Tessa van Duijn" userId="06b69c68-57fa-459a-9677-11019895fbb1" providerId="ADAL" clId="{01F180F1-CC42-ED49-B1F3-1108B33D2B14}" dt="2025-05-27T07:32:36.660" v="748" actId="255"/>
          <ac:spMkLst>
            <pc:docMk/>
            <pc:sldMk cId="3747872718" sldId="310"/>
            <ac:spMk id="5" creationId="{DDCEC524-816C-A2D3-65A9-825CC3E8F77E}"/>
          </ac:spMkLst>
        </pc:spChg>
        <pc:picChg chg="add mod">
          <ac:chgData name="Tessa van Duijn" userId="06b69c68-57fa-459a-9677-11019895fbb1" providerId="ADAL" clId="{01F180F1-CC42-ED49-B1F3-1108B33D2B14}" dt="2025-05-27T07:38:55.131" v="1217" actId="167"/>
          <ac:picMkLst>
            <pc:docMk/>
            <pc:sldMk cId="3747872718" sldId="310"/>
            <ac:picMk id="9" creationId="{82FB3A0E-8CB0-9DF9-6FCD-CE85B41179B4}"/>
          </ac:picMkLst>
        </pc:picChg>
        <pc:picChg chg="add mod">
          <ac:chgData name="Tessa van Duijn" userId="06b69c68-57fa-459a-9677-11019895fbb1" providerId="ADAL" clId="{01F180F1-CC42-ED49-B1F3-1108B33D2B14}" dt="2025-05-27T07:39:11.162" v="1218"/>
          <ac:picMkLst>
            <pc:docMk/>
            <pc:sldMk cId="3747872718" sldId="310"/>
            <ac:picMk id="10" creationId="{CC9150D2-EEE4-F2BA-32B9-A0179314CAE6}"/>
          </ac:picMkLst>
        </pc:picChg>
      </pc:sldChg>
      <pc:sldChg chg="modSp add mod">
        <pc:chgData name="Tessa van Duijn" userId="06b69c68-57fa-459a-9677-11019895fbb1" providerId="ADAL" clId="{01F180F1-CC42-ED49-B1F3-1108B33D2B14}" dt="2025-06-24T06:54:44.456" v="2299" actId="20577"/>
        <pc:sldMkLst>
          <pc:docMk/>
          <pc:sldMk cId="3612069071" sldId="311"/>
        </pc:sldMkLst>
        <pc:spChg chg="mod">
          <ac:chgData name="Tessa van Duijn" userId="06b69c68-57fa-459a-9677-11019895fbb1" providerId="ADAL" clId="{01F180F1-CC42-ED49-B1F3-1108B33D2B14}" dt="2025-06-24T06:54:44.456" v="2299" actId="20577"/>
          <ac:spMkLst>
            <pc:docMk/>
            <pc:sldMk cId="3612069071" sldId="311"/>
            <ac:spMk id="5" creationId="{514322E9-A3AF-E635-D74D-E7BECF824023}"/>
          </ac:spMkLst>
        </pc:spChg>
        <pc:spChg chg="mod">
          <ac:chgData name="Tessa van Duijn" userId="06b69c68-57fa-459a-9677-11019895fbb1" providerId="ADAL" clId="{01F180F1-CC42-ED49-B1F3-1108B33D2B14}" dt="2025-06-24T05:29:43.838" v="1997" actId="20577"/>
          <ac:spMkLst>
            <pc:docMk/>
            <pc:sldMk cId="3612069071" sldId="311"/>
            <ac:spMk id="6" creationId="{95974213-320D-8455-7759-C4C587126589}"/>
          </ac:spMkLst>
        </pc:spChg>
      </pc:sldChg>
      <pc:sldChg chg="addSp delSp modSp add mod">
        <pc:chgData name="Tessa van Duijn" userId="06b69c68-57fa-459a-9677-11019895fbb1" providerId="ADAL" clId="{01F180F1-CC42-ED49-B1F3-1108B33D2B14}" dt="2025-06-24T05:40:01.391" v="2297" actId="18131"/>
        <pc:sldMkLst>
          <pc:docMk/>
          <pc:sldMk cId="3252016303" sldId="312"/>
        </pc:sldMkLst>
        <pc:spChg chg="mod">
          <ac:chgData name="Tessa van Duijn" userId="06b69c68-57fa-459a-9677-11019895fbb1" providerId="ADAL" clId="{01F180F1-CC42-ED49-B1F3-1108B33D2B14}" dt="2025-06-24T05:30:01.095" v="2013" actId="20577"/>
          <ac:spMkLst>
            <pc:docMk/>
            <pc:sldMk cId="3252016303" sldId="312"/>
            <ac:spMk id="4" creationId="{11C9794A-A4D8-DAF1-C3F4-107B51E0AA9B}"/>
          </ac:spMkLst>
        </pc:spChg>
        <pc:spChg chg="mod">
          <ac:chgData name="Tessa van Duijn" userId="06b69c68-57fa-459a-9677-11019895fbb1" providerId="ADAL" clId="{01F180F1-CC42-ED49-B1F3-1108B33D2B14}" dt="2025-06-24T05:38:29.889" v="2292" actId="20577"/>
          <ac:spMkLst>
            <pc:docMk/>
            <pc:sldMk cId="3252016303" sldId="312"/>
            <ac:spMk id="5" creationId="{ED18D571-B4B5-E203-A412-DFAAF9AC934D}"/>
          </ac:spMkLst>
        </pc:spChg>
        <pc:spChg chg="add del mod">
          <ac:chgData name="Tessa van Duijn" userId="06b69c68-57fa-459a-9677-11019895fbb1" providerId="ADAL" clId="{01F180F1-CC42-ED49-B1F3-1108B33D2B14}" dt="2025-06-24T05:39:53.047" v="2294" actId="931"/>
          <ac:spMkLst>
            <pc:docMk/>
            <pc:sldMk cId="3252016303" sldId="312"/>
            <ac:spMk id="8" creationId="{F5F5AF49-B3EA-E4B8-20EB-B0A7ED561860}"/>
          </ac:spMkLst>
        </pc:spChg>
        <pc:picChg chg="del">
          <ac:chgData name="Tessa van Duijn" userId="06b69c68-57fa-459a-9677-11019895fbb1" providerId="ADAL" clId="{01F180F1-CC42-ED49-B1F3-1108B33D2B14}" dt="2025-06-24T05:39:02.564" v="2293" actId="478"/>
          <ac:picMkLst>
            <pc:docMk/>
            <pc:sldMk cId="3252016303" sldId="312"/>
            <ac:picMk id="9" creationId="{95208F89-8955-2166-FAED-58E2BDD31CC5}"/>
          </ac:picMkLst>
        </pc:picChg>
        <pc:picChg chg="add mod modCrop">
          <ac:chgData name="Tessa van Duijn" userId="06b69c68-57fa-459a-9677-11019895fbb1" providerId="ADAL" clId="{01F180F1-CC42-ED49-B1F3-1108B33D2B14}" dt="2025-06-24T05:40:01.391" v="2297" actId="18131"/>
          <ac:picMkLst>
            <pc:docMk/>
            <pc:sldMk cId="3252016303" sldId="312"/>
            <ac:picMk id="11" creationId="{AC44D5DC-61FF-B2B9-CBB4-850D6B60213F}"/>
          </ac:picMkLst>
        </pc:picChg>
      </pc:sldChg>
      <pc:sldMasterChg chg="addSldLayout modSldLayout">
        <pc:chgData name="Tessa van Duijn" userId="06b69c68-57fa-459a-9677-11019895fbb1" providerId="ADAL" clId="{01F180F1-CC42-ED49-B1F3-1108B33D2B14}" dt="2025-06-24T07:44:31.549" v="2304"/>
        <pc:sldMasterMkLst>
          <pc:docMk/>
          <pc:sldMasterMk cId="3835390518" sldId="2147484136"/>
        </pc:sldMasterMkLst>
        <pc:sldLayoutChg chg="delSp modSp mod">
          <pc:chgData name="Tessa van Duijn" userId="06b69c68-57fa-459a-9677-11019895fbb1" providerId="ADAL" clId="{01F180F1-CC42-ED49-B1F3-1108B33D2B14}" dt="2025-05-27T07:07:26.751" v="383" actId="478"/>
          <pc:sldLayoutMkLst>
            <pc:docMk/>
            <pc:sldMasterMk cId="3835390518" sldId="2147484136"/>
            <pc:sldLayoutMk cId="1146705019" sldId="2147484204"/>
          </pc:sldLayoutMkLst>
        </pc:sldLayoutChg>
        <pc:sldLayoutChg chg="modSp mod">
          <pc:chgData name="Tessa van Duijn" userId="06b69c68-57fa-459a-9677-11019895fbb1" providerId="ADAL" clId="{01F180F1-CC42-ED49-B1F3-1108B33D2B14}" dt="2025-05-27T07:39:56.964" v="1227" actId="20577"/>
          <pc:sldLayoutMkLst>
            <pc:docMk/>
            <pc:sldMasterMk cId="3835390518" sldId="2147484136"/>
            <pc:sldLayoutMk cId="2382772976" sldId="2147484209"/>
          </pc:sldLayoutMkLst>
          <pc:spChg chg="mod">
            <ac:chgData name="Tessa van Duijn" userId="06b69c68-57fa-459a-9677-11019895fbb1" providerId="ADAL" clId="{01F180F1-CC42-ED49-B1F3-1108B33D2B14}" dt="2025-05-27T07:39:56.964" v="1227" actId="20577"/>
            <ac:spMkLst>
              <pc:docMk/>
              <pc:sldMasterMk cId="3835390518" sldId="2147484136"/>
              <pc:sldLayoutMk cId="2382772976" sldId="2147484209"/>
              <ac:spMk id="4" creationId="{ABA57E50-0070-83FC-A3EE-708BE84194FF}"/>
            </ac:spMkLst>
          </pc:spChg>
        </pc:sldLayoutChg>
        <pc:sldLayoutChg chg="delSp modSp mod">
          <pc:chgData name="Tessa van Duijn" userId="06b69c68-57fa-459a-9677-11019895fbb1" providerId="ADAL" clId="{01F180F1-CC42-ED49-B1F3-1108B33D2B14}" dt="2025-05-27T07:08:04.360" v="389" actId="478"/>
          <pc:sldLayoutMkLst>
            <pc:docMk/>
            <pc:sldMasterMk cId="3835390518" sldId="2147484136"/>
            <pc:sldLayoutMk cId="4136766988" sldId="2147484212"/>
          </pc:sldLayoutMkLst>
        </pc:sldLayoutChg>
        <pc:sldLayoutChg chg="addSp delSp modSp mod">
          <pc:chgData name="Tessa van Duijn" userId="06b69c68-57fa-459a-9677-11019895fbb1" providerId="ADAL" clId="{01F180F1-CC42-ED49-B1F3-1108B33D2B14}" dt="2025-05-27T07:08:43.218" v="394" actId="478"/>
          <pc:sldLayoutMkLst>
            <pc:docMk/>
            <pc:sldMasterMk cId="3835390518" sldId="2147484136"/>
            <pc:sldLayoutMk cId="1306237377" sldId="2147484213"/>
          </pc:sldLayoutMkLst>
          <pc:picChg chg="add mod">
            <ac:chgData name="Tessa van Duijn" userId="06b69c68-57fa-459a-9677-11019895fbb1" providerId="ADAL" clId="{01F180F1-CC42-ED49-B1F3-1108B33D2B14}" dt="2025-05-27T06:59:02.637" v="172" actId="1076"/>
            <ac:picMkLst>
              <pc:docMk/>
              <pc:sldMasterMk cId="3835390518" sldId="2147484136"/>
              <pc:sldLayoutMk cId="1306237377" sldId="2147484213"/>
              <ac:picMk id="8" creationId="{2C262A03-7751-07DF-E0E8-953099520ED9}"/>
            </ac:picMkLst>
          </pc:picChg>
        </pc:sldLayoutChg>
        <pc:sldLayoutChg chg="delSp modSp mod">
          <pc:chgData name="Tessa van Duijn" userId="06b69c68-57fa-459a-9677-11019895fbb1" providerId="ADAL" clId="{01F180F1-CC42-ED49-B1F3-1108B33D2B14}" dt="2025-05-27T07:38:49.208" v="1216" actId="1076"/>
          <pc:sldLayoutMkLst>
            <pc:docMk/>
            <pc:sldMasterMk cId="3835390518" sldId="2147484136"/>
            <pc:sldLayoutMk cId="3585227278" sldId="2147484223"/>
          </pc:sldLayoutMkLst>
          <pc:spChg chg="mod">
            <ac:chgData name="Tessa van Duijn" userId="06b69c68-57fa-459a-9677-11019895fbb1" providerId="ADAL" clId="{01F180F1-CC42-ED49-B1F3-1108B33D2B14}" dt="2025-05-27T07:38:49.208" v="1216" actId="1076"/>
            <ac:spMkLst>
              <pc:docMk/>
              <pc:sldMasterMk cId="3835390518" sldId="2147484136"/>
              <pc:sldLayoutMk cId="3585227278" sldId="2147484223"/>
              <ac:spMk id="6" creationId="{EF8D6CD8-2BD3-67A2-6C1C-9D12CFD54ABE}"/>
            </ac:spMkLst>
          </pc:spChg>
        </pc:sldLayoutChg>
        <pc:sldLayoutChg chg="addSp delSp modSp mod">
          <pc:chgData name="Tessa van Duijn" userId="06b69c68-57fa-459a-9677-11019895fbb1" providerId="ADAL" clId="{01F180F1-CC42-ED49-B1F3-1108B33D2B14}" dt="2025-06-19T06:08:26.133" v="1433" actId="478"/>
          <pc:sldLayoutMkLst>
            <pc:docMk/>
            <pc:sldMasterMk cId="3835390518" sldId="2147484136"/>
            <pc:sldLayoutMk cId="580379055" sldId="2147484228"/>
          </pc:sldLayoutMkLst>
          <pc:picChg chg="add mod">
            <ac:chgData name="Tessa van Duijn" userId="06b69c68-57fa-459a-9677-11019895fbb1" providerId="ADAL" clId="{01F180F1-CC42-ED49-B1F3-1108B33D2B14}" dt="2025-06-19T06:08:24.478" v="1432" actId="167"/>
            <ac:picMkLst>
              <pc:docMk/>
              <pc:sldMasterMk cId="3835390518" sldId="2147484136"/>
              <pc:sldLayoutMk cId="580379055" sldId="2147484228"/>
              <ac:picMk id="4" creationId="{FB05C59B-6D00-16EE-523A-4C7238755A1C}"/>
            </ac:picMkLst>
          </pc:picChg>
        </pc:sldLayoutChg>
        <pc:sldLayoutChg chg="addSp delSp modSp mod">
          <pc:chgData name="Tessa van Duijn" userId="06b69c68-57fa-459a-9677-11019895fbb1" providerId="ADAL" clId="{01F180F1-CC42-ED49-B1F3-1108B33D2B14}" dt="2025-06-24T07:44:31.549" v="2304"/>
          <pc:sldLayoutMkLst>
            <pc:docMk/>
            <pc:sldMasterMk cId="3835390518" sldId="2147484136"/>
            <pc:sldLayoutMk cId="1634557645" sldId="2147484229"/>
          </pc:sldLayoutMkLst>
          <pc:picChg chg="add mod">
            <ac:chgData name="Tessa van Duijn" userId="06b69c68-57fa-459a-9677-11019895fbb1" providerId="ADAL" clId="{01F180F1-CC42-ED49-B1F3-1108B33D2B14}" dt="2025-06-24T07:44:31.549" v="2304"/>
            <ac:picMkLst>
              <pc:docMk/>
              <pc:sldMasterMk cId="3835390518" sldId="2147484136"/>
              <pc:sldLayoutMk cId="1634557645" sldId="2147484229"/>
              <ac:picMk id="2" creationId="{55101386-F7FD-C36A-766D-48265162242A}"/>
            </ac:picMkLst>
          </pc:picChg>
          <pc:picChg chg="add del mod">
            <ac:chgData name="Tessa van Duijn" userId="06b69c68-57fa-459a-9677-11019895fbb1" providerId="ADAL" clId="{01F180F1-CC42-ED49-B1F3-1108B33D2B14}" dt="2025-06-24T07:44:30.980" v="2303" actId="478"/>
            <ac:picMkLst>
              <pc:docMk/>
              <pc:sldMasterMk cId="3835390518" sldId="2147484136"/>
              <pc:sldLayoutMk cId="1634557645" sldId="2147484229"/>
              <ac:picMk id="8" creationId="{8641C638-80DF-64F3-7761-996AF84A1894}"/>
            </ac:picMkLst>
          </pc:picChg>
        </pc:sldLayoutChg>
        <pc:sldLayoutChg chg="addSp delSp modSp add mod modTransition">
          <pc:chgData name="Tessa van Duijn" userId="06b69c68-57fa-459a-9677-11019895fbb1" providerId="ADAL" clId="{01F180F1-CC42-ED49-B1F3-1108B33D2B14}" dt="2025-05-27T07:27:11.827" v="428" actId="478"/>
          <pc:sldLayoutMkLst>
            <pc:docMk/>
            <pc:sldMasterMk cId="3835390518" sldId="2147484136"/>
            <pc:sldLayoutMk cId="3864253176" sldId="2147484243"/>
          </pc:sldLayoutMkLst>
          <pc:picChg chg="add mod">
            <ac:chgData name="Tessa van Duijn" userId="06b69c68-57fa-459a-9677-11019895fbb1" providerId="ADAL" clId="{01F180F1-CC42-ED49-B1F3-1108B33D2B14}" dt="2025-05-27T07:18:36.064" v="426" actId="167"/>
            <ac:picMkLst>
              <pc:docMk/>
              <pc:sldMasterMk cId="3835390518" sldId="2147484136"/>
              <pc:sldLayoutMk cId="3864253176" sldId="2147484243"/>
              <ac:picMk id="9" creationId="{53E88513-A85D-C8D1-DDBF-C40D5D5E6CD2}"/>
            </ac:picMkLst>
          </pc:picChg>
        </pc:sldLayoutChg>
      </pc:sldMasterChg>
    </pc:docChg>
  </pc:docChgLst>
  <pc:docChgLst>
    <pc:chgData name="Nienke van Duijn" userId="S::nienke.vanduijn@greatplacetowork.com::32207f3c-14ba-4ad1-8532-5b9ae95c013a" providerId="AD" clId="Web-{5F80B86D-F3E4-478D-877B-0DAB7E324CB1}"/>
    <pc:docChg chg="modSld">
      <pc:chgData name="Nienke van Duijn" userId="S::nienke.vanduijn@greatplacetowork.com::32207f3c-14ba-4ad1-8532-5b9ae95c013a" providerId="AD" clId="Web-{5F80B86D-F3E4-478D-877B-0DAB7E324CB1}" dt="2025-06-17T08:48:10.948" v="93" actId="20577"/>
      <pc:docMkLst>
        <pc:docMk/>
      </pc:docMkLst>
      <pc:sldChg chg="modSp">
        <pc:chgData name="Nienke van Duijn" userId="S::nienke.vanduijn@greatplacetowork.com::32207f3c-14ba-4ad1-8532-5b9ae95c013a" providerId="AD" clId="Web-{5F80B86D-F3E4-478D-877B-0DAB7E324CB1}" dt="2025-06-17T08:48:10.948" v="93" actId="20577"/>
        <pc:sldMkLst>
          <pc:docMk/>
          <pc:sldMk cId="2950847325" sldId="305"/>
        </pc:sldMkLst>
        <pc:spChg chg="mod">
          <ac:chgData name="Nienke van Duijn" userId="S::nienke.vanduijn@greatplacetowork.com::32207f3c-14ba-4ad1-8532-5b9ae95c013a" providerId="AD" clId="Web-{5F80B86D-F3E4-478D-877B-0DAB7E324CB1}" dt="2025-06-17T08:48:10.948" v="93" actId="20577"/>
          <ac:spMkLst>
            <pc:docMk/>
            <pc:sldMk cId="2950847325" sldId="305"/>
            <ac:spMk id="5" creationId="{E87E403D-FCC6-240C-BA2D-A609DF37C9DA}"/>
          </ac:spMkLst>
        </pc:spChg>
      </pc:sldChg>
      <pc:sldChg chg="modSp">
        <pc:chgData name="Nienke van Duijn" userId="S::nienke.vanduijn@greatplacetowork.com::32207f3c-14ba-4ad1-8532-5b9ae95c013a" providerId="AD" clId="Web-{5F80B86D-F3E4-478D-877B-0DAB7E324CB1}" dt="2025-06-17T08:42:15.995" v="42" actId="20577"/>
        <pc:sldMkLst>
          <pc:docMk/>
          <pc:sldMk cId="727462418" sldId="306"/>
        </pc:sldMkLst>
        <pc:spChg chg="mod">
          <ac:chgData name="Nienke van Duijn" userId="S::nienke.vanduijn@greatplacetowork.com::32207f3c-14ba-4ad1-8532-5b9ae95c013a" providerId="AD" clId="Web-{5F80B86D-F3E4-478D-877B-0DAB7E324CB1}" dt="2025-06-17T08:42:15.995" v="42" actId="20577"/>
          <ac:spMkLst>
            <pc:docMk/>
            <pc:sldMk cId="727462418" sldId="306"/>
            <ac:spMk id="5" creationId="{BBA83EE8-FD66-12AC-27B7-C4D93572D42E}"/>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4C59805-CAD7-B341-BB21-B608ABA2403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A6B1F40-2691-F543-BC05-40FC153D051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D8A0A00-1AA5-234C-BA19-7678E8C94C39}" type="datetime1">
              <a:t>12-02-2026</a:t>
            </a:fld>
            <a:endParaRPr lang="en-US"/>
          </a:p>
        </p:txBody>
      </p:sp>
      <p:sp>
        <p:nvSpPr>
          <p:cNvPr id="4" name="Footer Placeholder 3">
            <a:extLst>
              <a:ext uri="{FF2B5EF4-FFF2-40B4-BE49-F238E27FC236}">
                <a16:creationId xmlns:a16="http://schemas.microsoft.com/office/drawing/2014/main" id="{EA134BBA-FCB0-F44D-BF0D-E871F9FE65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9DA7F434-39EC-2F40-AE4C-59EBB88679F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21A6E4-4D18-C441-A70A-7241DC9ECB43}" type="slidenum">
              <a:rPr lang="en-US" smtClean="0"/>
              <a:t>‹nr.›</a:t>
            </a:fld>
            <a:endParaRPr lang="en-US"/>
          </a:p>
        </p:txBody>
      </p:sp>
    </p:spTree>
    <p:extLst>
      <p:ext uri="{BB962C8B-B14F-4D97-AF65-F5344CB8AC3E}">
        <p14:creationId xmlns:p14="http://schemas.microsoft.com/office/powerpoint/2010/main" val="2003508346"/>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AB06B5-C815-4240-A291-298B85484A6D}" type="datetime1">
              <a:t>12-02-2026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F806E7-C8A5-1F42-9ABD-0111F8AFB413}" type="slidenum">
              <a:rPr lang="en-US" smtClean="0"/>
              <a:t>‹nr.›</a:t>
            </a:fld>
            <a:endParaRPr lang="en-US"/>
          </a:p>
        </p:txBody>
      </p:sp>
    </p:spTree>
    <p:extLst>
      <p:ext uri="{BB962C8B-B14F-4D97-AF65-F5344CB8AC3E}">
        <p14:creationId xmlns:p14="http://schemas.microsoft.com/office/powerpoint/2010/main" val="1141320965"/>
      </p:ext>
    </p:extLst>
  </p:cSld>
  <p:clrMap bg1="lt1" tx1="dk1" bg2="lt2" tx2="dk2" accent1="accent1" accent2="accent2" accent3="accent3" accent4="accent4" accent5="accent5" accent6="accent6" hlink="hlink" folHlink="folHlink"/>
  <p:hf hdr="0"/>
  <p:notesStyle>
    <a:lvl1pPr marL="0" algn="l" defTabSz="1828891" rtl="0" eaLnBrk="1" latinLnBrk="0" hangingPunct="1">
      <a:defRPr sz="2400" kern="1200">
        <a:solidFill>
          <a:schemeClr val="tx1"/>
        </a:solidFill>
        <a:latin typeface="+mn-lt"/>
        <a:ea typeface="+mn-ea"/>
        <a:cs typeface="+mn-cs"/>
      </a:defRPr>
    </a:lvl1pPr>
    <a:lvl2pPr marL="914446" algn="l" defTabSz="1828891" rtl="0" eaLnBrk="1" latinLnBrk="0" hangingPunct="1">
      <a:defRPr sz="2400" kern="1200">
        <a:solidFill>
          <a:schemeClr val="tx1"/>
        </a:solidFill>
        <a:latin typeface="+mn-lt"/>
        <a:ea typeface="+mn-ea"/>
        <a:cs typeface="+mn-cs"/>
      </a:defRPr>
    </a:lvl2pPr>
    <a:lvl3pPr marL="1828891" algn="l" defTabSz="1828891" rtl="0" eaLnBrk="1" latinLnBrk="0" hangingPunct="1">
      <a:defRPr sz="2400" kern="1200">
        <a:solidFill>
          <a:schemeClr val="tx1"/>
        </a:solidFill>
        <a:latin typeface="+mn-lt"/>
        <a:ea typeface="+mn-ea"/>
        <a:cs typeface="+mn-cs"/>
      </a:defRPr>
    </a:lvl3pPr>
    <a:lvl4pPr marL="2743337" algn="l" defTabSz="1828891" rtl="0" eaLnBrk="1" latinLnBrk="0" hangingPunct="1">
      <a:defRPr sz="2400" kern="1200">
        <a:solidFill>
          <a:schemeClr val="tx1"/>
        </a:solidFill>
        <a:latin typeface="+mn-lt"/>
        <a:ea typeface="+mn-ea"/>
        <a:cs typeface="+mn-cs"/>
      </a:defRPr>
    </a:lvl4pPr>
    <a:lvl5pPr marL="3657783" algn="l" defTabSz="1828891" rtl="0" eaLnBrk="1" latinLnBrk="0" hangingPunct="1">
      <a:defRPr sz="2400" kern="1200">
        <a:solidFill>
          <a:schemeClr val="tx1"/>
        </a:solidFill>
        <a:latin typeface="+mn-lt"/>
        <a:ea typeface="+mn-ea"/>
        <a:cs typeface="+mn-cs"/>
      </a:defRPr>
    </a:lvl5pPr>
    <a:lvl6pPr marL="4572229" algn="l" defTabSz="1828891" rtl="0" eaLnBrk="1" latinLnBrk="0" hangingPunct="1">
      <a:defRPr sz="2400" kern="1200">
        <a:solidFill>
          <a:schemeClr val="tx1"/>
        </a:solidFill>
        <a:latin typeface="+mn-lt"/>
        <a:ea typeface="+mn-ea"/>
        <a:cs typeface="+mn-cs"/>
      </a:defRPr>
    </a:lvl6pPr>
    <a:lvl7pPr marL="5486674" algn="l" defTabSz="1828891" rtl="0" eaLnBrk="1" latinLnBrk="0" hangingPunct="1">
      <a:defRPr sz="2400" kern="1200">
        <a:solidFill>
          <a:schemeClr val="tx1"/>
        </a:solidFill>
        <a:latin typeface="+mn-lt"/>
        <a:ea typeface="+mn-ea"/>
        <a:cs typeface="+mn-cs"/>
      </a:defRPr>
    </a:lvl7pPr>
    <a:lvl8pPr marL="6401120" algn="l" defTabSz="1828891" rtl="0" eaLnBrk="1" latinLnBrk="0" hangingPunct="1">
      <a:defRPr sz="2400" kern="1200">
        <a:solidFill>
          <a:schemeClr val="tx1"/>
        </a:solidFill>
        <a:latin typeface="+mn-lt"/>
        <a:ea typeface="+mn-ea"/>
        <a:cs typeface="+mn-cs"/>
      </a:defRPr>
    </a:lvl8pPr>
    <a:lvl9pPr marL="7315566" algn="l" defTabSz="1828891"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3.emf"/><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png"/><Relationship Id="rId1" Type="http://schemas.openxmlformats.org/officeDocument/2006/relationships/slideMaster" Target="../slideMasters/slideMaster1.xml"/><Relationship Id="rId6" Type="http://schemas.openxmlformats.org/officeDocument/2006/relationships/image" Target="../media/image3.emf"/><Relationship Id="rId5" Type="http://schemas.openxmlformats.org/officeDocument/2006/relationships/image" Target="../media/image18.png"/><Relationship Id="rId4" Type="http://schemas.openxmlformats.org/officeDocument/2006/relationships/image" Target="../media/image19.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8.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emf"/><Relationship Id="rId1" Type="http://schemas.openxmlformats.org/officeDocument/2006/relationships/slideMaster" Target="../slideMasters/slideMaster1.xml"/><Relationship Id="rId4" Type="http://schemas.openxmlformats.org/officeDocument/2006/relationships/image" Target="../media/image31.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32.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hyperlink" Target="https://www.linkedin.com/company/3005395/admin/" TargetMode="External"/><Relationship Id="rId7" Type="http://schemas.openxmlformats.org/officeDocument/2006/relationships/hyperlink" Target="https://www.youtube.com/@GreatplacetoworkNl" TargetMode="External"/><Relationship Id="rId2" Type="http://schemas.openxmlformats.org/officeDocument/2006/relationships/image" Target="../media/image5.emf"/><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hyperlink" Target="https://www.instagram.com/gptw_nl/" TargetMode="External"/><Relationship Id="rId4" Type="http://schemas.openxmlformats.org/officeDocument/2006/relationships/image" Target="../media/image33.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andleiding">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D9832E09-CFA0-F156-3829-A45E21BF045B}"/>
              </a:ext>
            </a:extLst>
          </p:cNvPr>
          <p:cNvSpPr txBox="1"/>
          <p:nvPr userDrawn="1"/>
        </p:nvSpPr>
        <p:spPr>
          <a:xfrm>
            <a:off x="820594" y="1041215"/>
            <a:ext cx="10819678" cy="12141401"/>
          </a:xfrm>
          <a:prstGeom prst="rect">
            <a:avLst/>
          </a:prstGeom>
          <a:noFill/>
        </p:spPr>
        <p:txBody>
          <a:bodyPr wrap="square" lIns="0" rIns="0" rtlCol="0">
            <a:spAutoFit/>
          </a:bodyPr>
          <a:lstStyle/>
          <a:p>
            <a:pPr marL="0" indent="0">
              <a:lnSpc>
                <a:spcPct val="150000"/>
              </a:lnSpc>
              <a:buNone/>
            </a:pPr>
            <a:r>
              <a:rPr lang="nl-NL" sz="2200" b="1" i="0">
                <a:solidFill>
                  <a:srgbClr val="000000"/>
                </a:solidFill>
                <a:effectLst/>
                <a:latin typeface="Gilroy SemiBold" pitchFamily="2" charset="77"/>
              </a:rPr>
              <a:t>Richtlijnen bij het gebruik van dit slidedeck</a:t>
            </a:r>
          </a:p>
          <a:p>
            <a:pPr marL="0" indent="0">
              <a:lnSpc>
                <a:spcPct val="150000"/>
              </a:lnSpc>
              <a:buNone/>
            </a:pPr>
            <a:r>
              <a:rPr lang="nl-NL" sz="2200" b="0" i="0">
                <a:solidFill>
                  <a:srgbClr val="000000"/>
                </a:solidFill>
                <a:effectLst/>
                <a:latin typeface="Gilroy" pitchFamily="2" charset="77"/>
              </a:rPr>
              <a:t>Dit slidedeck is gebaseerd op de nieuwe huisstijl. Het is de bedoeling dat iedereen dit slidedeck gebruikt om presentaties te maken. Deze slide bevat richtlijnen bij het gebruik van het slidedeck. Lees dit goed door voordat je aan de slag gaat. </a:t>
            </a:r>
          </a:p>
          <a:p>
            <a:pPr marL="0" indent="0">
              <a:lnSpc>
                <a:spcPct val="150000"/>
              </a:lnSpc>
              <a:buNone/>
            </a:pPr>
            <a:endParaRPr lang="nl-NL" sz="2200" b="0" i="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Vragen of opmerkingen?</a:t>
            </a:r>
          </a:p>
          <a:p>
            <a:pPr marL="0" indent="0">
              <a:lnSpc>
                <a:spcPct val="150000"/>
              </a:lnSpc>
              <a:buNone/>
            </a:pPr>
            <a:r>
              <a:rPr lang="nl-NL" sz="2200" b="0" i="0">
                <a:solidFill>
                  <a:srgbClr val="000000"/>
                </a:solidFill>
                <a:effectLst/>
                <a:latin typeface="Gilroy" pitchFamily="2" charset="77"/>
              </a:rPr>
              <a:t>Heb je vragen of opmerkingen? Kom je er niet uit? Heb je behoefte aan een specifiek design? Ga dan liever niet zelf rommelen, maar </a:t>
            </a:r>
            <a:r>
              <a:rPr lang="nl-NL" sz="2200" b="1" i="0">
                <a:solidFill>
                  <a:srgbClr val="000000"/>
                </a:solidFill>
                <a:effectLst/>
                <a:latin typeface="Gilroy SemiBold" pitchFamily="2" charset="77"/>
              </a:rPr>
              <a:t>neem contact op met mij</a:t>
            </a:r>
            <a:r>
              <a:rPr lang="nl-NL" sz="2200" b="0" i="0">
                <a:solidFill>
                  <a:srgbClr val="000000"/>
                </a:solidFill>
                <a:effectLst/>
                <a:latin typeface="Gilroy" pitchFamily="2" charset="77"/>
              </a:rPr>
              <a:t>. Ik denk graag met je mee. </a:t>
            </a:r>
          </a:p>
          <a:p>
            <a:pPr marL="0" indent="0">
              <a:lnSpc>
                <a:spcPct val="150000"/>
              </a:lnSpc>
              <a:buNone/>
            </a:pPr>
            <a:endParaRPr lang="nl-NL" sz="2200" b="0" i="0">
              <a:solidFill>
                <a:srgbClr val="000000"/>
              </a:solidFill>
              <a:effectLst/>
              <a:latin typeface="Gilroy" pitchFamily="2" charset="77"/>
            </a:endParaRPr>
          </a:p>
          <a:p>
            <a:pPr marL="0" indent="0">
              <a:lnSpc>
                <a:spcPct val="150000"/>
              </a:lnSpc>
              <a:buNone/>
            </a:pPr>
            <a:r>
              <a:rPr lang="nl-NL" sz="2200" b="0" i="0">
                <a:solidFill>
                  <a:srgbClr val="000000"/>
                </a:solidFill>
                <a:effectLst/>
                <a:latin typeface="Gilroy" pitchFamily="2" charset="77"/>
              </a:rPr>
              <a:t>Heb je een presentatie gemaakt? Laat ‘m dan even checken door mij op huisstijl.</a:t>
            </a:r>
          </a:p>
          <a:p>
            <a:pPr marL="0" indent="0">
              <a:lnSpc>
                <a:spcPct val="150000"/>
              </a:lnSpc>
              <a:buNone/>
            </a:pPr>
            <a:endParaRPr lang="nl-NL" sz="2200" b="0" i="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Lettertypes</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Gilroy Regular + Italic: gewone tekst </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Gilroy Semibold + Italic: koppen, quotes, vetgedrukte tekst</a:t>
            </a:r>
          </a:p>
          <a:p>
            <a:pPr marL="0" indent="0">
              <a:lnSpc>
                <a:spcPct val="150000"/>
              </a:lnSpc>
              <a:buFont typeface="Arial" panose="020B0604020202020204" pitchFamily="34" charset="0"/>
              <a:buNone/>
            </a:pPr>
            <a:endParaRPr lang="nl-NL" sz="2200" b="0" i="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Tekstgrootte en regelafstand</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Titels: 54 pt</a:t>
            </a:r>
          </a:p>
          <a:p>
            <a:pPr marL="342900" marR="0" lvl="0" indent="-342900" algn="l" defTabSz="1828891" rtl="0" eaLnBrk="1" fontAlgn="auto" latinLnBrk="0" hangingPunct="1">
              <a:lnSpc>
                <a:spcPct val="150000"/>
              </a:lnSpc>
              <a:spcBef>
                <a:spcPts val="0"/>
              </a:spcBef>
              <a:spcAft>
                <a:spcPts val="0"/>
              </a:spcAft>
              <a:buClrTx/>
              <a:buSzTx/>
              <a:buFont typeface="Arial" panose="020B0604020202020204" pitchFamily="34" charset="0"/>
              <a:buChar char="•"/>
              <a:tabLst/>
              <a:defRPr/>
            </a:pPr>
            <a:r>
              <a:rPr lang="nl-NL" sz="2200">
                <a:solidFill>
                  <a:srgbClr val="000000"/>
                </a:solidFill>
                <a:effectLst/>
                <a:latin typeface="Gilroy" pitchFamily="2" charset="77"/>
              </a:rPr>
              <a:t>Quotes: 36 pt*</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Gewone tekst: 24 pt of 28 pt </a:t>
            </a:r>
          </a:p>
          <a:p>
            <a:pPr marL="342900" indent="-342900">
              <a:lnSpc>
                <a:spcPct val="150000"/>
              </a:lnSpc>
              <a:buFont typeface="Arial" panose="020B0604020202020204" pitchFamily="34" charset="0"/>
              <a:buChar char="•"/>
            </a:pPr>
            <a:r>
              <a:rPr lang="nl-NL" sz="2200">
                <a:solidFill>
                  <a:srgbClr val="000000"/>
                </a:solidFill>
                <a:effectLst/>
                <a:latin typeface="Gilroy" pitchFamily="2" charset="77"/>
              </a:rPr>
              <a:t>Regelafstand: 1,5 (</a:t>
            </a:r>
            <a:r>
              <a:rPr lang="nl-NL" sz="2200" b="1" i="0">
                <a:solidFill>
                  <a:schemeClr val="accent1"/>
                </a:solidFill>
                <a:effectLst/>
                <a:latin typeface="Gilroy SemiBold" pitchFamily="2" charset="77"/>
              </a:rPr>
              <a:t>let op:</a:t>
            </a:r>
            <a:r>
              <a:rPr lang="nl-NL" sz="2200" b="0" i="0">
                <a:solidFill>
                  <a:srgbClr val="000000"/>
                </a:solidFill>
                <a:effectLst/>
                <a:latin typeface="Gilroy" pitchFamily="2" charset="77"/>
              </a:rPr>
              <a:t> hoewel ik dit heb ingesteld in het diamodel, werkt dit niet in. Je moet dit dus zelf aanpassen naar 1,5)</a:t>
            </a:r>
          </a:p>
          <a:p>
            <a:pPr marL="0" indent="0">
              <a:lnSpc>
                <a:spcPct val="150000"/>
              </a:lnSpc>
              <a:buFont typeface="Arial" panose="020B0604020202020204" pitchFamily="34" charset="0"/>
              <a:buNone/>
            </a:pPr>
            <a:endParaRPr lang="nl-NL" sz="2200" b="0" i="0">
              <a:solidFill>
                <a:srgbClr val="000000"/>
              </a:solidFill>
              <a:effectLst/>
              <a:latin typeface="Gilroy" pitchFamily="2" charset="77"/>
            </a:endParaRPr>
          </a:p>
          <a:p>
            <a:pPr marL="0" marR="0" lvl="0" indent="0" algn="l" defTabSz="1828891" rtl="0" eaLnBrk="1" fontAlgn="auto" latinLnBrk="0" hangingPunct="1">
              <a:lnSpc>
                <a:spcPct val="150000"/>
              </a:lnSpc>
              <a:spcBef>
                <a:spcPts val="0"/>
              </a:spcBef>
              <a:spcAft>
                <a:spcPts val="0"/>
              </a:spcAft>
              <a:buClrTx/>
              <a:buSzTx/>
              <a:buFont typeface="Arial" panose="020B0604020202020204" pitchFamily="34" charset="0"/>
              <a:buNone/>
              <a:tabLst/>
              <a:defRPr/>
            </a:pPr>
            <a:r>
              <a:rPr lang="nl-NL" sz="1800" kern="1200">
                <a:solidFill>
                  <a:schemeClr val="tx1"/>
                </a:solidFill>
                <a:effectLst/>
                <a:latin typeface="Gilroy" pitchFamily="2" charset="77"/>
                <a:ea typeface="+mn-ea"/>
                <a:cs typeface="+mn-cs"/>
              </a:rPr>
              <a:t>*Voel je vrij om te experimenteren met tekstgrootte op basis van de lengte van de quote. </a:t>
            </a:r>
          </a:p>
        </p:txBody>
      </p:sp>
      <p:sp>
        <p:nvSpPr>
          <p:cNvPr id="15" name="Tekstvak 14">
            <a:extLst>
              <a:ext uri="{FF2B5EF4-FFF2-40B4-BE49-F238E27FC236}">
                <a16:creationId xmlns:a16="http://schemas.microsoft.com/office/drawing/2014/main" id="{15B97174-AEF9-8AEB-DCE7-DF7ACD1DBB9F}"/>
              </a:ext>
            </a:extLst>
          </p:cNvPr>
          <p:cNvSpPr txBox="1"/>
          <p:nvPr userDrawn="1"/>
        </p:nvSpPr>
        <p:spPr>
          <a:xfrm>
            <a:off x="12193587" y="1041215"/>
            <a:ext cx="11372994" cy="11715515"/>
          </a:xfrm>
          <a:prstGeom prst="rect">
            <a:avLst/>
          </a:prstGeom>
          <a:noFill/>
        </p:spPr>
        <p:txBody>
          <a:bodyPr wrap="square" lIns="0" rIns="0" rtlCol="0">
            <a:spAutoFit/>
          </a:bodyPr>
          <a:lstStyle/>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Tekstkleur. </a:t>
            </a:r>
            <a:r>
              <a:rPr lang="nl-NL" sz="2200" b="0" i="0">
                <a:solidFill>
                  <a:srgbClr val="000000"/>
                </a:solidFill>
                <a:effectLst/>
                <a:latin typeface="Gilroy" pitchFamily="2" charset="77"/>
              </a:rPr>
              <a:t>Gebruik zwarte tekst op witte en grijze slides. Gebruik witte tekst op rode en zwarte slides. </a:t>
            </a:r>
          </a:p>
          <a:p>
            <a:pPr marL="0" indent="0">
              <a:lnSpc>
                <a:spcPct val="150000"/>
              </a:lnSpc>
              <a:buFont typeface="Arial" panose="020B0604020202020204" pitchFamily="34" charset="0"/>
              <a:buNone/>
            </a:pPr>
            <a:endParaRPr lang="nl-NL" sz="2200" b="1" i="0">
              <a:solidFill>
                <a:srgbClr val="000000"/>
              </a:solidFill>
              <a:effectLst/>
              <a:latin typeface="Gilroy SemiBold" pitchFamily="2" charset="77"/>
            </a:endParaRPr>
          </a:p>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Eerste en laatste slide. </a:t>
            </a:r>
            <a:r>
              <a:rPr lang="nl-NL" sz="2200">
                <a:solidFill>
                  <a:srgbClr val="000000"/>
                </a:solidFill>
                <a:effectLst/>
                <a:latin typeface="Gilroy" pitchFamily="2" charset="77"/>
              </a:rPr>
              <a:t>Gebruik altijd een van de twee rode dia’s als voorblad. De slide met het vierkante logo bevat een placeholder voor het logo van een klant of prospect. </a:t>
            </a:r>
            <a:r>
              <a:rPr lang="nl-NL" sz="2200" b="1" i="0">
                <a:solidFill>
                  <a:srgbClr val="000000"/>
                </a:solidFill>
                <a:effectLst/>
                <a:latin typeface="Gilroy SemiBold" pitchFamily="2" charset="77"/>
              </a:rPr>
              <a:t>Wil je deze slide gebruiken? Trek mij dan even aan m’n mouw. </a:t>
            </a:r>
          </a:p>
          <a:p>
            <a:pPr marL="0" indent="0">
              <a:lnSpc>
                <a:spcPct val="150000"/>
              </a:lnSpc>
              <a:buFont typeface="Arial" panose="020B0604020202020204" pitchFamily="34" charset="0"/>
              <a:buNone/>
            </a:pPr>
            <a:endParaRPr lang="nl-NL" sz="2200" b="1" i="0">
              <a:solidFill>
                <a:srgbClr val="000000"/>
              </a:solidFill>
              <a:effectLst/>
              <a:latin typeface="Gilroy SemiBold" pitchFamily="2" charset="77"/>
            </a:endParaRPr>
          </a:p>
          <a:p>
            <a:pPr marL="0" indent="0">
              <a:lnSpc>
                <a:spcPct val="150000"/>
              </a:lnSpc>
              <a:buFont typeface="Arial" panose="020B0604020202020204" pitchFamily="34" charset="0"/>
              <a:buNone/>
            </a:pPr>
            <a:r>
              <a:rPr lang="nl-NL" sz="2200">
                <a:solidFill>
                  <a:srgbClr val="000000"/>
                </a:solidFill>
                <a:effectLst/>
                <a:latin typeface="Gilroy" pitchFamily="2" charset="77"/>
              </a:rPr>
              <a:t>Sluit je presentatie af met de rode dia met onze contact- en adresgegevens. </a:t>
            </a:r>
            <a:endParaRPr lang="nl-NL" sz="2200" b="0" i="0">
              <a:solidFill>
                <a:srgbClr val="000000"/>
              </a:solidFill>
              <a:effectLst/>
              <a:latin typeface="Gilroy" pitchFamily="2" charset="77"/>
            </a:endParaRPr>
          </a:p>
          <a:p>
            <a:pPr marL="0" indent="0">
              <a:lnSpc>
                <a:spcPct val="150000"/>
              </a:lnSpc>
              <a:buFont typeface="Arial" panose="020B0604020202020204" pitchFamily="34" charset="0"/>
              <a:buNone/>
            </a:pPr>
            <a:endParaRPr lang="nl-NL" sz="2200">
              <a:solidFill>
                <a:srgbClr val="000000"/>
              </a:solidFill>
              <a:effectLst/>
              <a:latin typeface="Gilroy" pitchFamily="2" charset="77"/>
            </a:endParaRPr>
          </a:p>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Opsomming. </a:t>
            </a:r>
            <a:r>
              <a:rPr lang="nl-NL" sz="2200">
                <a:solidFill>
                  <a:srgbClr val="000000"/>
                </a:solidFill>
                <a:effectLst/>
                <a:latin typeface="Gilroy" pitchFamily="2" charset="77"/>
              </a:rPr>
              <a:t>Gebruik rode vierkantjes als opsommingsteken. Gebruik geen andere tekens en geen andere kleuren. </a:t>
            </a:r>
          </a:p>
          <a:p>
            <a:pPr marL="0" indent="0">
              <a:lnSpc>
                <a:spcPct val="150000"/>
              </a:lnSpc>
              <a:buFont typeface="Arial" panose="020B0604020202020204" pitchFamily="34" charset="0"/>
              <a:buNone/>
            </a:pPr>
            <a:endParaRPr lang="nl-NL" sz="2200">
              <a:solidFill>
                <a:srgbClr val="000000"/>
              </a:solidFill>
              <a:effectLst/>
              <a:latin typeface="Gilroy" pitchFamily="2" charset="77"/>
            </a:endParaRPr>
          </a:p>
          <a:p>
            <a:pPr marL="0" indent="0">
              <a:lnSpc>
                <a:spcPct val="150000"/>
              </a:lnSpc>
              <a:buFont typeface="Arial" panose="020B0604020202020204" pitchFamily="34" charset="0"/>
              <a:buNone/>
            </a:pPr>
            <a:r>
              <a:rPr lang="nl-NL" sz="2200" b="1" i="0">
                <a:solidFill>
                  <a:srgbClr val="000000"/>
                </a:solidFill>
                <a:effectLst/>
                <a:latin typeface="Gilroy SemiBold" pitchFamily="2" charset="77"/>
              </a:rPr>
              <a:t>Voettekst. </a:t>
            </a:r>
            <a:r>
              <a:rPr lang="nl-NL" sz="2200">
                <a:solidFill>
                  <a:srgbClr val="000000"/>
                </a:solidFill>
                <a:effectLst/>
                <a:latin typeface="Gilroy" pitchFamily="2" charset="77"/>
              </a:rPr>
              <a:t>De voettekst wordt automatisch toegevoegd aan elke slide, behalve op de eerste en laatste slide. Wijzig de voettekst niet en voeg geen extra voettekst toe. </a:t>
            </a:r>
          </a:p>
          <a:p>
            <a:pPr marL="0" indent="0">
              <a:lnSpc>
                <a:spcPct val="150000"/>
              </a:lnSpc>
              <a:buNone/>
            </a:pPr>
            <a:endParaRPr lang="nl-NL" sz="220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Slides met blokken. </a:t>
            </a:r>
            <a:r>
              <a:rPr lang="nl-NL" sz="2200">
                <a:solidFill>
                  <a:srgbClr val="000000"/>
                </a:solidFill>
                <a:effectLst/>
                <a:latin typeface="Gilroy" pitchFamily="2" charset="77"/>
              </a:rPr>
              <a:t>Op de slides met blokken is het niet de bedoeling dat tekst de blokken overlapt. Het is niet mogelijk om de blokken te verplaatsen. Voeg </a:t>
            </a:r>
            <a:r>
              <a:rPr lang="nl-NL" sz="2200" b="1" i="0">
                <a:solidFill>
                  <a:srgbClr val="000000"/>
                </a:solidFill>
                <a:effectLst/>
                <a:latin typeface="Gilroy SemiBold" pitchFamily="2" charset="77"/>
              </a:rPr>
              <a:t>geen</a:t>
            </a:r>
            <a:r>
              <a:rPr lang="nl-NL" sz="2200">
                <a:solidFill>
                  <a:srgbClr val="000000"/>
                </a:solidFill>
                <a:effectLst/>
                <a:latin typeface="Gilroy" pitchFamily="2" charset="77"/>
              </a:rPr>
              <a:t> extra blokken toe. </a:t>
            </a:r>
          </a:p>
          <a:p>
            <a:pPr marL="0" indent="0">
              <a:lnSpc>
                <a:spcPct val="150000"/>
              </a:lnSpc>
              <a:buNone/>
            </a:pPr>
            <a:endParaRPr lang="nl-NL" sz="2200">
              <a:solidFill>
                <a:srgbClr val="000000"/>
              </a:solidFill>
              <a:effectLst/>
              <a:latin typeface="Gilroy" pitchFamily="2" charset="77"/>
            </a:endParaRPr>
          </a:p>
          <a:p>
            <a:pPr marL="0" indent="0">
              <a:lnSpc>
                <a:spcPct val="150000"/>
              </a:lnSpc>
              <a:buNone/>
            </a:pPr>
            <a:r>
              <a:rPr lang="nl-NL" sz="2200" b="1" i="0">
                <a:solidFill>
                  <a:srgbClr val="000000"/>
                </a:solidFill>
                <a:effectLst/>
                <a:latin typeface="Gilroy SemiBold" pitchFamily="2" charset="77"/>
              </a:rPr>
              <a:t>Slides met placeholders. </a:t>
            </a:r>
            <a:r>
              <a:rPr lang="nl-NL" sz="2200">
                <a:solidFill>
                  <a:srgbClr val="000000"/>
                </a:solidFill>
                <a:effectLst/>
                <a:latin typeface="Gilroy" pitchFamily="2" charset="77"/>
              </a:rPr>
              <a:t>Op slides met placeholders is het mogelijk om zelf een afbeelding toe te voegen. Gebruik bij voorkeur een afbeelding uit onze beeldbank. </a:t>
            </a:r>
          </a:p>
          <a:p>
            <a:pPr marL="0" indent="0">
              <a:lnSpc>
                <a:spcPct val="150000"/>
              </a:lnSpc>
              <a:buNone/>
            </a:pPr>
            <a:endParaRPr lang="nl-NL" sz="2200">
              <a:solidFill>
                <a:srgbClr val="000000"/>
              </a:solidFill>
              <a:effectLst/>
              <a:latin typeface="Gilroy" pitchFamily="2" charset="77"/>
            </a:endParaRPr>
          </a:p>
          <a:p>
            <a:pPr marL="0" indent="0">
              <a:lnSpc>
                <a:spcPct val="150000"/>
              </a:lnSpc>
              <a:buNone/>
            </a:pPr>
            <a:r>
              <a:rPr lang="nl-NL" sz="2200">
                <a:solidFill>
                  <a:srgbClr val="000000"/>
                </a:solidFill>
                <a:effectLst/>
                <a:latin typeface="Gilroy" pitchFamily="2" charset="77"/>
              </a:rPr>
              <a:t>Twijfel je over een afbeelding? Check het bij mij. </a:t>
            </a:r>
          </a:p>
        </p:txBody>
      </p:sp>
    </p:spTree>
    <p:extLst>
      <p:ext uri="{BB962C8B-B14F-4D97-AF65-F5344CB8AC3E}">
        <p14:creationId xmlns:p14="http://schemas.microsoft.com/office/powerpoint/2010/main" val="1860963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fbeelding + tekst 5">
    <p:spTree>
      <p:nvGrpSpPr>
        <p:cNvPr id="1" name=""/>
        <p:cNvGrpSpPr/>
        <p:nvPr/>
      </p:nvGrpSpPr>
      <p:grpSpPr>
        <a:xfrm>
          <a:off x="0" y="0"/>
          <a:ext cx="0" cy="0"/>
          <a:chOff x="0" y="0"/>
          <a:chExt cx="0" cy="0"/>
        </a:xfrm>
      </p:grpSpPr>
      <p:pic>
        <p:nvPicPr>
          <p:cNvPr id="7" name="Afbeelding 6">
            <a:extLst>
              <a:ext uri="{FF2B5EF4-FFF2-40B4-BE49-F238E27FC236}">
                <a16:creationId xmlns:a16="http://schemas.microsoft.com/office/drawing/2014/main" id="{2C041ED0-A262-E6FC-CC05-3D78EED3F9D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749196" y="1534198"/>
            <a:ext cx="7112001" cy="10656189"/>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712DF2E8-8F23-0242-9CC0-E1D818672D5D}"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8" name="Rechthoek 7">
            <a:extLst>
              <a:ext uri="{FF2B5EF4-FFF2-40B4-BE49-F238E27FC236}">
                <a16:creationId xmlns:a16="http://schemas.microsoft.com/office/drawing/2014/main" id="{1FB0ED9C-417B-7E59-505A-E396FDC8FBDA}"/>
              </a:ext>
            </a:extLst>
          </p:cNvPr>
          <p:cNvSpPr/>
          <p:nvPr userDrawn="1"/>
        </p:nvSpPr>
        <p:spPr>
          <a:xfrm>
            <a:off x="22564147"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6969E70F-469D-6BAA-3AF2-A5A1BB676A87}"/>
              </a:ext>
            </a:extLst>
          </p:cNvPr>
          <p:cNvSpPr/>
          <p:nvPr userDrawn="1"/>
        </p:nvSpPr>
        <p:spPr>
          <a:xfrm>
            <a:off x="14196124" y="1039246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548189E1-F1F1-68D5-1D23-D318189A5231}"/>
              </a:ext>
            </a:extLst>
          </p:cNvPr>
          <p:cNvSpPr/>
          <p:nvPr userDrawn="1"/>
        </p:nvSpPr>
        <p:spPr>
          <a:xfrm rot="10800000">
            <a:off x="15348644" y="11473878"/>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15" name="Tijdelijke aanduiding voor tekst 14">
            <a:extLst>
              <a:ext uri="{FF2B5EF4-FFF2-40B4-BE49-F238E27FC236}">
                <a16:creationId xmlns:a16="http://schemas.microsoft.com/office/drawing/2014/main" id="{6409774E-05C8-3F92-702C-5C90611D230E}"/>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4" name="Footer Placeholder 3">
            <a:extLst>
              <a:ext uri="{FF2B5EF4-FFF2-40B4-BE49-F238E27FC236}">
                <a16:creationId xmlns:a16="http://schemas.microsoft.com/office/drawing/2014/main" id="{94C1E544-11DC-7F42-93A1-3AD79C576DFC}"/>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2980563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fbeelding + tekst 6">
    <p:spTree>
      <p:nvGrpSpPr>
        <p:cNvPr id="1" name=""/>
        <p:cNvGrpSpPr/>
        <p:nvPr/>
      </p:nvGrpSpPr>
      <p:grpSpPr>
        <a:xfrm>
          <a:off x="0" y="0"/>
          <a:ext cx="0" cy="0"/>
          <a:chOff x="0" y="0"/>
          <a:chExt cx="0" cy="0"/>
        </a:xfrm>
      </p:grpSpPr>
      <p:pic>
        <p:nvPicPr>
          <p:cNvPr id="6" name="Afbeelding 5" descr="Afbeelding met persoon, overdekt, kleding, computer&#10;&#10;Automatisch gegenereerde beschrijving">
            <a:extLst>
              <a:ext uri="{FF2B5EF4-FFF2-40B4-BE49-F238E27FC236}">
                <a16:creationId xmlns:a16="http://schemas.microsoft.com/office/drawing/2014/main" id="{4CD60AC5-059E-8835-A2F1-37B8E62A983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749196" y="1522387"/>
            <a:ext cx="7112000" cy="10668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131B9E1E-BE5E-1B4A-9298-CD4994B5FCE2}"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8" name="Rechthoek 7">
            <a:extLst>
              <a:ext uri="{FF2B5EF4-FFF2-40B4-BE49-F238E27FC236}">
                <a16:creationId xmlns:a16="http://schemas.microsoft.com/office/drawing/2014/main" id="{1FB0ED9C-417B-7E59-505A-E396FDC8FBDA}"/>
              </a:ext>
            </a:extLst>
          </p:cNvPr>
          <p:cNvSpPr/>
          <p:nvPr userDrawn="1"/>
        </p:nvSpPr>
        <p:spPr>
          <a:xfrm>
            <a:off x="22564147"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Rechthoek 10">
            <a:extLst>
              <a:ext uri="{FF2B5EF4-FFF2-40B4-BE49-F238E27FC236}">
                <a16:creationId xmlns:a16="http://schemas.microsoft.com/office/drawing/2014/main" id="{6969E70F-469D-6BAA-3AF2-A5A1BB676A87}"/>
              </a:ext>
            </a:extLst>
          </p:cNvPr>
          <p:cNvSpPr/>
          <p:nvPr userDrawn="1"/>
        </p:nvSpPr>
        <p:spPr>
          <a:xfrm>
            <a:off x="14196124" y="1039246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2" name="Rechthoek 11">
            <a:extLst>
              <a:ext uri="{FF2B5EF4-FFF2-40B4-BE49-F238E27FC236}">
                <a16:creationId xmlns:a16="http://schemas.microsoft.com/office/drawing/2014/main" id="{548189E1-F1F1-68D5-1D23-D318189A5231}"/>
              </a:ext>
            </a:extLst>
          </p:cNvPr>
          <p:cNvSpPr/>
          <p:nvPr userDrawn="1"/>
        </p:nvSpPr>
        <p:spPr>
          <a:xfrm rot="10800000">
            <a:off x="15348644" y="11473878"/>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15" name="Tijdelijke aanduiding voor tekst 14">
            <a:extLst>
              <a:ext uri="{FF2B5EF4-FFF2-40B4-BE49-F238E27FC236}">
                <a16:creationId xmlns:a16="http://schemas.microsoft.com/office/drawing/2014/main" id="{6409774E-05C8-3F92-702C-5C90611D230E}"/>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4" name="Footer Placeholder 3">
            <a:extLst>
              <a:ext uri="{FF2B5EF4-FFF2-40B4-BE49-F238E27FC236}">
                <a16:creationId xmlns:a16="http://schemas.microsoft.com/office/drawing/2014/main" id="{F0BAF404-0AE1-9F8C-A621-C1682171F847}"/>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6424674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fbeelding + tekst 7">
    <p:spTree>
      <p:nvGrpSpPr>
        <p:cNvPr id="1" name=""/>
        <p:cNvGrpSpPr/>
        <p:nvPr/>
      </p:nvGrpSpPr>
      <p:grpSpPr>
        <a:xfrm>
          <a:off x="0" y="0"/>
          <a:ext cx="0" cy="0"/>
          <a:chOff x="0" y="0"/>
          <a:chExt cx="0" cy="0"/>
        </a:xfrm>
      </p:grpSpPr>
      <p:pic>
        <p:nvPicPr>
          <p:cNvPr id="12" name="Afbeelding 11" descr="Afbeelding met persoon, kleding, tekst, overdekt&#10;&#10;Automatisch gegenereerde beschrijving">
            <a:extLst>
              <a:ext uri="{FF2B5EF4-FFF2-40B4-BE49-F238E27FC236}">
                <a16:creationId xmlns:a16="http://schemas.microsoft.com/office/drawing/2014/main" id="{EB227350-E86C-FCFE-AE55-8734AA09BC55}"/>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770410" y="1521201"/>
            <a:ext cx="7119883" cy="10668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412105BD-F81C-854A-8ABA-2C6075F2F1AC}"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15" name="Tijdelijke aanduiding voor tekst 14">
            <a:extLst>
              <a:ext uri="{FF2B5EF4-FFF2-40B4-BE49-F238E27FC236}">
                <a16:creationId xmlns:a16="http://schemas.microsoft.com/office/drawing/2014/main" id="{6409774E-05C8-3F92-702C-5C90611D230E}"/>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7" name="Rechthoek 6">
            <a:extLst>
              <a:ext uri="{FF2B5EF4-FFF2-40B4-BE49-F238E27FC236}">
                <a16:creationId xmlns:a16="http://schemas.microsoft.com/office/drawing/2014/main" id="{9417333A-6CC0-1585-3E8F-553DDCE69AE3}"/>
              </a:ext>
            </a:extLst>
          </p:cNvPr>
          <p:cNvSpPr/>
          <p:nvPr userDrawn="1"/>
        </p:nvSpPr>
        <p:spPr>
          <a:xfrm>
            <a:off x="22595785"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4F7F48E0-53F8-DDEE-A341-7BABD41251CC}"/>
              </a:ext>
            </a:extLst>
          </p:cNvPr>
          <p:cNvSpPr/>
          <p:nvPr userDrawn="1"/>
        </p:nvSpPr>
        <p:spPr>
          <a:xfrm>
            <a:off x="15008410" y="8824582"/>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A811DEF-A0B2-B429-BE84-24F3D7751B4A}"/>
              </a:ext>
            </a:extLst>
          </p:cNvPr>
          <p:cNvSpPr/>
          <p:nvPr userDrawn="1"/>
        </p:nvSpPr>
        <p:spPr>
          <a:xfrm rot="5400000">
            <a:off x="13330498" y="10502179"/>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Footer Placeholder 3">
            <a:extLst>
              <a:ext uri="{FF2B5EF4-FFF2-40B4-BE49-F238E27FC236}">
                <a16:creationId xmlns:a16="http://schemas.microsoft.com/office/drawing/2014/main" id="{0009D733-1670-0862-D72A-37AB694461E8}"/>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2939645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fbeelding + tekst 8">
    <p:spTree>
      <p:nvGrpSpPr>
        <p:cNvPr id="1" name=""/>
        <p:cNvGrpSpPr/>
        <p:nvPr/>
      </p:nvGrpSpPr>
      <p:grpSpPr>
        <a:xfrm>
          <a:off x="0" y="0"/>
          <a:ext cx="0" cy="0"/>
          <a:chOff x="0" y="0"/>
          <a:chExt cx="0" cy="0"/>
        </a:xfrm>
      </p:grpSpPr>
      <p:pic>
        <p:nvPicPr>
          <p:cNvPr id="14" name="Afbeelding 13" descr="Afbeelding met kleding, gebouw, trappen, schoeisel&#10;&#10;Automatisch gegenereerde beschrijving">
            <a:extLst>
              <a:ext uri="{FF2B5EF4-FFF2-40B4-BE49-F238E27FC236}">
                <a16:creationId xmlns:a16="http://schemas.microsoft.com/office/drawing/2014/main" id="{E26C100A-90A5-2BF2-04D3-C64D92A57AE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5800575" y="1505744"/>
            <a:ext cx="7119883" cy="10668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C21A7093-B6D7-3F48-89C2-56BA8E6E238B}"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7" name="Rechthoek 6">
            <a:extLst>
              <a:ext uri="{FF2B5EF4-FFF2-40B4-BE49-F238E27FC236}">
                <a16:creationId xmlns:a16="http://schemas.microsoft.com/office/drawing/2014/main" id="{9417333A-6CC0-1585-3E8F-553DDCE69AE3}"/>
              </a:ext>
            </a:extLst>
          </p:cNvPr>
          <p:cNvSpPr/>
          <p:nvPr userDrawn="1"/>
        </p:nvSpPr>
        <p:spPr>
          <a:xfrm>
            <a:off x="22595785"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4F7F48E0-53F8-DDEE-A341-7BABD41251CC}"/>
              </a:ext>
            </a:extLst>
          </p:cNvPr>
          <p:cNvSpPr/>
          <p:nvPr userDrawn="1"/>
        </p:nvSpPr>
        <p:spPr>
          <a:xfrm>
            <a:off x="15008410" y="8824582"/>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A811DEF-A0B2-B429-BE84-24F3D7751B4A}"/>
              </a:ext>
            </a:extLst>
          </p:cNvPr>
          <p:cNvSpPr/>
          <p:nvPr userDrawn="1"/>
        </p:nvSpPr>
        <p:spPr>
          <a:xfrm rot="5400000">
            <a:off x="13330498" y="10502179"/>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ijdelijke aanduiding voor tekst 14">
            <a:extLst>
              <a:ext uri="{FF2B5EF4-FFF2-40B4-BE49-F238E27FC236}">
                <a16:creationId xmlns:a16="http://schemas.microsoft.com/office/drawing/2014/main" id="{D1E09394-71DA-65A4-3820-291845F48BAA}"/>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6" name="Footer Placeholder 3">
            <a:extLst>
              <a:ext uri="{FF2B5EF4-FFF2-40B4-BE49-F238E27FC236}">
                <a16:creationId xmlns:a16="http://schemas.microsoft.com/office/drawing/2014/main" id="{79D512E4-AA4E-4EC6-CCE6-CDF20DD8DDB5}"/>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42373379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laceholder + tekst 1">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D59D7142-46DA-9C48-A408-ADC5771E7CFE}"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8" name="Tijdelijke aanduiding voor tekst 14">
            <a:extLst>
              <a:ext uri="{FF2B5EF4-FFF2-40B4-BE49-F238E27FC236}">
                <a16:creationId xmlns:a16="http://schemas.microsoft.com/office/drawing/2014/main" id="{6399CA0B-DFF5-F7CD-FCCD-DDC05E9E0942}"/>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6" name="Tijdelijke aanduiding voor afbeelding 5">
            <a:extLst>
              <a:ext uri="{FF2B5EF4-FFF2-40B4-BE49-F238E27FC236}">
                <a16:creationId xmlns:a16="http://schemas.microsoft.com/office/drawing/2014/main" id="{EF8D6CD8-2BD3-67A2-6C1C-9D12CFD54ABE}"/>
              </a:ext>
            </a:extLst>
          </p:cNvPr>
          <p:cNvSpPr>
            <a:spLocks noGrp="1"/>
          </p:cNvSpPr>
          <p:nvPr>
            <p:ph type="pic" sz="quarter" idx="15"/>
          </p:nvPr>
        </p:nvSpPr>
        <p:spPr>
          <a:xfrm>
            <a:off x="0" y="0"/>
            <a:ext cx="12193588" cy="13716000"/>
          </a:xfrm>
        </p:spPr>
        <p:txBody>
          <a:bodyPr/>
          <a:lstStyle/>
          <a:p>
            <a:r>
              <a:rPr lang="nl-NL"/>
              <a:t>Klik op het pictogram als u een afbeelding wilt toevoegen</a:t>
            </a:r>
          </a:p>
        </p:txBody>
      </p:sp>
      <p:sp>
        <p:nvSpPr>
          <p:cNvPr id="2" name="Footer Placeholder 3">
            <a:extLst>
              <a:ext uri="{FF2B5EF4-FFF2-40B4-BE49-F238E27FC236}">
                <a16:creationId xmlns:a16="http://schemas.microsoft.com/office/drawing/2014/main" id="{197968F6-E25D-1801-C4DF-430BCE6EDDC2}"/>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5852272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ege slide">
    <p:bg>
      <p:bgPr>
        <a:solidFill>
          <a:schemeClr val="accent2"/>
        </a:solidFill>
        <a:effectLst/>
      </p:bgPr>
    </p:bg>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5A028CC8-667F-9C46-8685-6518A525509D}"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Footer Placeholder 3">
            <a:extLst>
              <a:ext uri="{FF2B5EF4-FFF2-40B4-BE49-F238E27FC236}">
                <a16:creationId xmlns:a16="http://schemas.microsoft.com/office/drawing/2014/main" id="{B1D2AF88-9ACA-578A-711D-70D31698BB03}"/>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203108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Lege slide">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5A028CC8-667F-9C46-8685-6518A525509D}"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Footer Placeholder 3">
            <a:extLst>
              <a:ext uri="{FF2B5EF4-FFF2-40B4-BE49-F238E27FC236}">
                <a16:creationId xmlns:a16="http://schemas.microsoft.com/office/drawing/2014/main" id="{B1D2AF88-9ACA-578A-711D-70D31698BB03}"/>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
        <p:nvSpPr>
          <p:cNvPr id="4" name="Rechthoek 3">
            <a:extLst>
              <a:ext uri="{FF2B5EF4-FFF2-40B4-BE49-F238E27FC236}">
                <a16:creationId xmlns:a16="http://schemas.microsoft.com/office/drawing/2014/main" id="{73964E78-2BB0-B172-2033-852064C9BA23}"/>
              </a:ext>
            </a:extLst>
          </p:cNvPr>
          <p:cNvSpPr/>
          <p:nvPr userDrawn="1"/>
        </p:nvSpPr>
        <p:spPr>
          <a:xfrm>
            <a:off x="0" y="0"/>
            <a:ext cx="1198710" cy="119871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i="0">
                <a:latin typeface="Gilroy SemiBold" pitchFamily="2" charset="77"/>
              </a:rPr>
              <a:t>1</a:t>
            </a:r>
          </a:p>
        </p:txBody>
      </p:sp>
    </p:spTree>
    <p:extLst>
      <p:ext uri="{BB962C8B-B14F-4D97-AF65-F5344CB8AC3E}">
        <p14:creationId xmlns:p14="http://schemas.microsoft.com/office/powerpoint/2010/main" val="27513171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Placeholder + tekst 2">
    <p:spTree>
      <p:nvGrpSpPr>
        <p:cNvPr id="1" name=""/>
        <p:cNvGrpSpPr/>
        <p:nvPr/>
      </p:nvGrpSpPr>
      <p:grpSpPr>
        <a:xfrm>
          <a:off x="0" y="0"/>
          <a:ext cx="0" cy="0"/>
          <a:chOff x="0" y="0"/>
          <a:chExt cx="0" cy="0"/>
        </a:xfrm>
      </p:grpSpPr>
      <p:sp>
        <p:nvSpPr>
          <p:cNvPr id="12" name="Tijdelijke aanduiding voor afbeelding 11">
            <a:extLst>
              <a:ext uri="{FF2B5EF4-FFF2-40B4-BE49-F238E27FC236}">
                <a16:creationId xmlns:a16="http://schemas.microsoft.com/office/drawing/2014/main" id="{E309360B-24FD-65C4-693F-9966E14AAF5D}"/>
              </a:ext>
            </a:extLst>
          </p:cNvPr>
          <p:cNvSpPr>
            <a:spLocks noGrp="1"/>
          </p:cNvSpPr>
          <p:nvPr>
            <p:ph type="pic" sz="quarter" idx="15"/>
          </p:nvPr>
        </p:nvSpPr>
        <p:spPr>
          <a:xfrm>
            <a:off x="15800575" y="1535747"/>
            <a:ext cx="7030943" cy="10621468"/>
          </a:xfrm>
        </p:spPr>
        <p:txBody>
          <a:bodyPr/>
          <a:lstStyle/>
          <a:p>
            <a:r>
              <a:rPr lang="nl-NL"/>
              <a:t>Klik op het pictogram als u een afbeelding wilt toevoegen</a:t>
            </a:r>
          </a:p>
        </p:txBody>
      </p:sp>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64266EB4-D507-D745-B8E6-F69F99FE0DDF}"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Tijdelijke aanduiding voor tekst 9">
            <a:extLst>
              <a:ext uri="{FF2B5EF4-FFF2-40B4-BE49-F238E27FC236}">
                <a16:creationId xmlns:a16="http://schemas.microsoft.com/office/drawing/2014/main" id="{C7DD3CB8-725F-0B2E-1A62-6667B24E5D03}"/>
              </a:ext>
            </a:extLst>
          </p:cNvPr>
          <p:cNvSpPr>
            <a:spLocks noGrp="1"/>
          </p:cNvSpPr>
          <p:nvPr>
            <p:ph type="body" sz="quarter" idx="13" hasCustomPrompt="1"/>
          </p:nvPr>
        </p:nvSpPr>
        <p:spPr>
          <a:xfrm>
            <a:off x="1104899" y="1522387"/>
            <a:ext cx="8750300" cy="875900"/>
          </a:xfrm>
        </p:spPr>
        <p:txBody>
          <a:bodyPr>
            <a:normAutofit/>
          </a:bodyPr>
          <a:lstStyle>
            <a:lvl1pPr>
              <a:defRPr sz="5400" baseline="0">
                <a:latin typeface="+mj-lt"/>
              </a:defRPr>
            </a:lvl1pPr>
          </a:lstStyle>
          <a:p>
            <a:pPr lvl="0"/>
            <a:r>
              <a:rPr lang="nl-NL"/>
              <a:t>Paginatitel</a:t>
            </a:r>
          </a:p>
        </p:txBody>
      </p:sp>
      <p:sp>
        <p:nvSpPr>
          <p:cNvPr id="7" name="Rechthoek 6">
            <a:extLst>
              <a:ext uri="{FF2B5EF4-FFF2-40B4-BE49-F238E27FC236}">
                <a16:creationId xmlns:a16="http://schemas.microsoft.com/office/drawing/2014/main" id="{9417333A-6CC0-1585-3E8F-553DDCE69AE3}"/>
              </a:ext>
            </a:extLst>
          </p:cNvPr>
          <p:cNvSpPr/>
          <p:nvPr userDrawn="1"/>
        </p:nvSpPr>
        <p:spPr>
          <a:xfrm>
            <a:off x="22595785" y="2286000"/>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4F7F48E0-53F8-DDEE-A341-7BABD41251CC}"/>
              </a:ext>
            </a:extLst>
          </p:cNvPr>
          <p:cNvSpPr/>
          <p:nvPr userDrawn="1"/>
        </p:nvSpPr>
        <p:spPr>
          <a:xfrm>
            <a:off x="15008410" y="8824582"/>
            <a:ext cx="1152128"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3" name="Rechthoek 12">
            <a:extLst>
              <a:ext uri="{FF2B5EF4-FFF2-40B4-BE49-F238E27FC236}">
                <a16:creationId xmlns:a16="http://schemas.microsoft.com/office/drawing/2014/main" id="{0A811DEF-A0B2-B429-BE84-24F3D7751B4A}"/>
              </a:ext>
            </a:extLst>
          </p:cNvPr>
          <p:cNvSpPr/>
          <p:nvPr userDrawn="1"/>
        </p:nvSpPr>
        <p:spPr>
          <a:xfrm rot="5400000">
            <a:off x="13330498" y="10502179"/>
            <a:ext cx="2304256" cy="1111898"/>
          </a:xfrm>
          <a:prstGeom prst="rect">
            <a:avLst/>
          </a:prstGeom>
          <a:solidFill>
            <a:srgbClr val="FF16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ijdelijke aanduiding voor tekst 14">
            <a:extLst>
              <a:ext uri="{FF2B5EF4-FFF2-40B4-BE49-F238E27FC236}">
                <a16:creationId xmlns:a16="http://schemas.microsoft.com/office/drawing/2014/main" id="{D1E09394-71DA-65A4-3820-291845F48BAA}"/>
              </a:ext>
            </a:extLst>
          </p:cNvPr>
          <p:cNvSpPr>
            <a:spLocks noGrp="1"/>
          </p:cNvSpPr>
          <p:nvPr>
            <p:ph type="body" sz="quarter" idx="14" hasCustomPrompt="1"/>
          </p:nvPr>
        </p:nvSpPr>
        <p:spPr>
          <a:xfrm>
            <a:off x="1104899" y="2841949"/>
            <a:ext cx="1213961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6" name="Footer Placeholder 3">
            <a:extLst>
              <a:ext uri="{FF2B5EF4-FFF2-40B4-BE49-F238E27FC236}">
                <a16:creationId xmlns:a16="http://schemas.microsoft.com/office/drawing/2014/main" id="{C026F52B-EC70-CC12-C038-A9226607239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1627105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Model - Vertrouwen_1">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DEE3806D-93FB-4040-857B-4D46C465F7DD}"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B9B63B25-C198-9BB2-E682-D925FCC2097E}"/>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Vertrouwen in leiders.</a:t>
            </a:r>
          </a:p>
        </p:txBody>
      </p:sp>
      <p:sp>
        <p:nvSpPr>
          <p:cNvPr id="6" name="Text Placeholder 7">
            <a:extLst>
              <a:ext uri="{FF2B5EF4-FFF2-40B4-BE49-F238E27FC236}">
                <a16:creationId xmlns:a16="http://schemas.microsoft.com/office/drawing/2014/main" id="{E721CC5E-F6BB-E687-BB5B-0DC5320B87DC}"/>
              </a:ext>
            </a:extLst>
          </p:cNvPr>
          <p:cNvSpPr txBox="1">
            <a:spLocks/>
          </p:cNvSpPr>
          <p:nvPr userDrawn="1"/>
        </p:nvSpPr>
        <p:spPr>
          <a:xfrm>
            <a:off x="1525587" y="6858000"/>
            <a:ext cx="86868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Vertrouwen tussen leiders en medewerkers vormt de basis van een geweldige medewerkersbeleving. Leiders bouwen vertrouwen op door geloofwaardig, respectvol en eerlijk te zijn tegenover hun medewerkers.</a:t>
            </a:r>
          </a:p>
          <a:p>
            <a:pPr>
              <a:lnSpc>
                <a:spcPct val="150000"/>
              </a:lnSpc>
            </a:pPr>
            <a:endParaRPr lang="en-US" sz="2200"/>
          </a:p>
        </p:txBody>
      </p:sp>
      <p:sp>
        <p:nvSpPr>
          <p:cNvPr id="7" name="Text Placeholder 6">
            <a:extLst>
              <a:ext uri="{FF2B5EF4-FFF2-40B4-BE49-F238E27FC236}">
                <a16:creationId xmlns:a16="http://schemas.microsoft.com/office/drawing/2014/main" id="{72835CAF-3DB1-8386-23E6-CD4CCCEDB108}"/>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01</a:t>
            </a:r>
          </a:p>
        </p:txBody>
      </p:sp>
      <p:pic>
        <p:nvPicPr>
          <p:cNvPr id="8" name="Picture 9" descr="A black and white circle with red circle in center&#10;&#10;Description automatically generated">
            <a:extLst>
              <a:ext uri="{FF2B5EF4-FFF2-40B4-BE49-F238E27FC236}">
                <a16:creationId xmlns:a16="http://schemas.microsoft.com/office/drawing/2014/main" id="{C9EA8AC9-5F8F-0316-A4B0-AF904108852A}"/>
              </a:ext>
            </a:extLst>
          </p:cNvPr>
          <p:cNvPicPr>
            <a:picLocks noChangeAspect="1"/>
          </p:cNvPicPr>
          <p:nvPr userDrawn="1"/>
        </p:nvPicPr>
        <p:blipFill>
          <a:blip r:embed="rId3"/>
          <a:stretch>
            <a:fillRect/>
          </a:stretch>
        </p:blipFill>
        <p:spPr>
          <a:xfrm>
            <a:off x="12183451" y="-2013416"/>
            <a:ext cx="16256000" cy="16256000"/>
          </a:xfrm>
          <a:prstGeom prst="rect">
            <a:avLst/>
          </a:prstGeom>
        </p:spPr>
      </p:pic>
      <p:sp>
        <p:nvSpPr>
          <p:cNvPr id="9" name="TextBox 10">
            <a:extLst>
              <a:ext uri="{FF2B5EF4-FFF2-40B4-BE49-F238E27FC236}">
                <a16:creationId xmlns:a16="http://schemas.microsoft.com/office/drawing/2014/main" id="{F2444242-03FE-2517-99F3-243F53C51A3D}"/>
              </a:ext>
            </a:extLst>
          </p:cNvPr>
          <p:cNvSpPr txBox="1"/>
          <p:nvPr userDrawn="1"/>
        </p:nvSpPr>
        <p:spPr>
          <a:xfrm>
            <a:off x="15546387" y="5562600"/>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2">
            <a:extLst>
              <a:ext uri="{FF2B5EF4-FFF2-40B4-BE49-F238E27FC236}">
                <a16:creationId xmlns:a16="http://schemas.microsoft.com/office/drawing/2014/main" id="{97BBFDA4-D3F3-DDCE-6089-8FB86467279A}"/>
              </a:ext>
            </a:extLst>
          </p:cNvPr>
          <p:cNvSpPr txBox="1"/>
          <p:nvPr userDrawn="1"/>
        </p:nvSpPr>
        <p:spPr>
          <a:xfrm>
            <a:off x="19356387" y="5562600"/>
            <a:ext cx="1981201" cy="1066800"/>
          </a:xfrm>
          <a:prstGeom prst="rect">
            <a:avLst/>
          </a:prstGeom>
          <a:noFill/>
        </p:spPr>
        <p:txBody>
          <a:bodyPr wrap="square" lIns="0" rtlCol="0" anchor="ctr">
            <a:noAutofit/>
          </a:bodyPr>
          <a:lstStyle/>
          <a:p>
            <a:pPr algn="ctr"/>
            <a:r>
              <a:rPr lang="en-US" sz="2200" b="1">
                <a:solidFill>
                  <a:schemeClr val="bg1"/>
                </a:solidFill>
                <a:latin typeface="+mj-lt"/>
              </a:rPr>
              <a:t>Medewerker</a:t>
            </a:r>
          </a:p>
        </p:txBody>
      </p:sp>
      <p:sp>
        <p:nvSpPr>
          <p:cNvPr id="11" name="TextBox 13">
            <a:extLst>
              <a:ext uri="{FF2B5EF4-FFF2-40B4-BE49-F238E27FC236}">
                <a16:creationId xmlns:a16="http://schemas.microsoft.com/office/drawing/2014/main" id="{77C45784-F391-C18D-B903-7434FBD7E9B7}"/>
              </a:ext>
            </a:extLst>
          </p:cNvPr>
          <p:cNvSpPr txBox="1"/>
          <p:nvPr userDrawn="1"/>
        </p:nvSpPr>
        <p:spPr>
          <a:xfrm>
            <a:off x="17530170" y="5562600"/>
            <a:ext cx="1739880" cy="1066800"/>
          </a:xfrm>
          <a:prstGeom prst="rect">
            <a:avLst/>
          </a:prstGeom>
          <a:noFill/>
        </p:spPr>
        <p:txBody>
          <a:bodyPr wrap="square" lIns="0" rtlCol="0" anchor="ctr">
            <a:noAutofit/>
          </a:bodyPr>
          <a:lstStyle/>
          <a:p>
            <a:pPr algn="ctr"/>
            <a:r>
              <a:rPr lang="en-US" sz="2000" b="1">
                <a:solidFill>
                  <a:schemeClr val="tx2"/>
                </a:solidFill>
                <a:latin typeface="+mj-lt"/>
              </a:rPr>
              <a:t>Vertrouwen</a:t>
            </a:r>
          </a:p>
        </p:txBody>
      </p:sp>
      <p:sp>
        <p:nvSpPr>
          <p:cNvPr id="12" name="Footer Placeholder 3">
            <a:extLst>
              <a:ext uri="{FF2B5EF4-FFF2-40B4-BE49-F238E27FC236}">
                <a16:creationId xmlns:a16="http://schemas.microsoft.com/office/drawing/2014/main" id="{08C296CD-8DAA-275B-EB0E-322936F9BDEF}"/>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80473373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Model - Vertrouwen_2">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F8903E45-B709-F443-A5C4-11144F1CABD3}"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2" name="Picture 8">
            <a:extLst>
              <a:ext uri="{FF2B5EF4-FFF2-40B4-BE49-F238E27FC236}">
                <a16:creationId xmlns:a16="http://schemas.microsoft.com/office/drawing/2014/main" id="{3623955E-5966-7034-F6C5-C56DF737244F}"/>
              </a:ext>
            </a:extLst>
          </p:cNvPr>
          <p:cNvPicPr>
            <a:picLocks noChangeAspect="1"/>
          </p:cNvPicPr>
          <p:nvPr userDrawn="1"/>
        </p:nvPicPr>
        <p:blipFill>
          <a:blip r:embed="rId3"/>
          <a:srcRect/>
          <a:stretch/>
        </p:blipFill>
        <p:spPr>
          <a:xfrm>
            <a:off x="12183451" y="-2013416"/>
            <a:ext cx="16256000" cy="16256000"/>
          </a:xfrm>
          <a:prstGeom prst="rect">
            <a:avLst/>
          </a:prstGeom>
        </p:spPr>
      </p:pic>
      <p:sp>
        <p:nvSpPr>
          <p:cNvPr id="6" name="Title 5">
            <a:extLst>
              <a:ext uri="{FF2B5EF4-FFF2-40B4-BE49-F238E27FC236}">
                <a16:creationId xmlns:a16="http://schemas.microsoft.com/office/drawing/2014/main" id="{25213B36-B461-C9DA-79FD-CDB00CB51719}"/>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Vertrouwen in leiders.</a:t>
            </a:r>
          </a:p>
        </p:txBody>
      </p:sp>
      <p:sp>
        <p:nvSpPr>
          <p:cNvPr id="7" name="Text Placeholder 7">
            <a:extLst>
              <a:ext uri="{FF2B5EF4-FFF2-40B4-BE49-F238E27FC236}">
                <a16:creationId xmlns:a16="http://schemas.microsoft.com/office/drawing/2014/main" id="{33C256A3-852D-C0A8-0C6E-0785293CDE5C}"/>
              </a:ext>
            </a:extLst>
          </p:cNvPr>
          <p:cNvSpPr txBox="1">
            <a:spLocks/>
          </p:cNvSpPr>
          <p:nvPr userDrawn="1"/>
        </p:nvSpPr>
        <p:spPr>
          <a:xfrm>
            <a:off x="1525587" y="6858000"/>
            <a:ext cx="7620001"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b="1">
                <a:solidFill>
                  <a:schemeClr val="tx1"/>
                </a:solidFill>
              </a:rPr>
              <a:t>Geloofwaardigheid</a:t>
            </a:r>
            <a:r>
              <a:rPr lang="en-US" sz="2200"/>
              <a:t> ontstaat door beloften na te komen en door competent, authentiek en eerlijk te zijn.</a:t>
            </a:r>
          </a:p>
          <a:p>
            <a:pPr>
              <a:lnSpc>
                <a:spcPct val="150000"/>
              </a:lnSpc>
            </a:pPr>
            <a:r>
              <a:rPr lang="en-US" sz="2200" b="1">
                <a:solidFill>
                  <a:schemeClr val="tx1"/>
                </a:solidFill>
              </a:rPr>
              <a:t>Respect</a:t>
            </a:r>
            <a:r>
              <a:rPr lang="en-US" sz="2200"/>
              <a:t> verdien je door te laten zien dat je oprecht om je medewerkers geeft. </a:t>
            </a:r>
          </a:p>
          <a:p>
            <a:pPr>
              <a:lnSpc>
                <a:spcPct val="150000"/>
              </a:lnSpc>
            </a:pPr>
            <a:r>
              <a:rPr lang="en-US" sz="2200" b="1">
                <a:solidFill>
                  <a:schemeClr val="tx1"/>
                </a:solidFill>
              </a:rPr>
              <a:t>Eerlijkheid</a:t>
            </a:r>
            <a:r>
              <a:rPr lang="en-US" sz="2200"/>
              <a:t> betekent dat alle medewerkers kansen krijgen voor groei en erkenning. </a:t>
            </a:r>
          </a:p>
        </p:txBody>
      </p:sp>
      <p:sp>
        <p:nvSpPr>
          <p:cNvPr id="8" name="Text Placeholder 6">
            <a:extLst>
              <a:ext uri="{FF2B5EF4-FFF2-40B4-BE49-F238E27FC236}">
                <a16:creationId xmlns:a16="http://schemas.microsoft.com/office/drawing/2014/main" id="{71301FB2-8AC7-AB89-9EC2-92EB0200905A}"/>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01</a:t>
            </a:r>
          </a:p>
        </p:txBody>
      </p:sp>
      <p:sp>
        <p:nvSpPr>
          <p:cNvPr id="9" name="TextBox 9">
            <a:extLst>
              <a:ext uri="{FF2B5EF4-FFF2-40B4-BE49-F238E27FC236}">
                <a16:creationId xmlns:a16="http://schemas.microsoft.com/office/drawing/2014/main" id="{EF2318D7-894C-3CB2-2962-BE2C8AF634B7}"/>
              </a:ext>
            </a:extLst>
          </p:cNvPr>
          <p:cNvSpPr txBox="1"/>
          <p:nvPr userDrawn="1"/>
        </p:nvSpPr>
        <p:spPr>
          <a:xfrm>
            <a:off x="15546387" y="5562600"/>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0">
            <a:extLst>
              <a:ext uri="{FF2B5EF4-FFF2-40B4-BE49-F238E27FC236}">
                <a16:creationId xmlns:a16="http://schemas.microsoft.com/office/drawing/2014/main" id="{6C0FFEE1-1722-4DBB-847C-F991C44BC447}"/>
              </a:ext>
            </a:extLst>
          </p:cNvPr>
          <p:cNvSpPr txBox="1"/>
          <p:nvPr userDrawn="1"/>
        </p:nvSpPr>
        <p:spPr>
          <a:xfrm>
            <a:off x="19356387" y="5562600"/>
            <a:ext cx="1981201" cy="1066800"/>
          </a:xfrm>
          <a:prstGeom prst="rect">
            <a:avLst/>
          </a:prstGeom>
          <a:noFill/>
        </p:spPr>
        <p:txBody>
          <a:bodyPr wrap="square" lIns="0" rtlCol="0" anchor="ctr">
            <a:noAutofit/>
          </a:bodyPr>
          <a:lstStyle/>
          <a:p>
            <a:pPr algn="ctr"/>
            <a:r>
              <a:rPr lang="en-US" sz="2200" b="1">
                <a:solidFill>
                  <a:schemeClr val="bg1"/>
                </a:solidFill>
                <a:latin typeface="+mj-lt"/>
              </a:rPr>
              <a:t>Medewerker</a:t>
            </a:r>
          </a:p>
        </p:txBody>
      </p:sp>
      <p:sp>
        <p:nvSpPr>
          <p:cNvPr id="11" name="TextBox 11">
            <a:extLst>
              <a:ext uri="{FF2B5EF4-FFF2-40B4-BE49-F238E27FC236}">
                <a16:creationId xmlns:a16="http://schemas.microsoft.com/office/drawing/2014/main" id="{24A853FF-136B-AE37-A6B2-892E219F45A4}"/>
              </a:ext>
            </a:extLst>
          </p:cNvPr>
          <p:cNvSpPr txBox="1"/>
          <p:nvPr userDrawn="1"/>
        </p:nvSpPr>
        <p:spPr>
          <a:xfrm>
            <a:off x="16728429" y="3505200"/>
            <a:ext cx="1942158" cy="1066800"/>
          </a:xfrm>
          <a:prstGeom prst="rect">
            <a:avLst/>
          </a:prstGeom>
          <a:noFill/>
        </p:spPr>
        <p:txBody>
          <a:bodyPr wrap="square" lIns="0" rtlCol="0" anchor="ctr">
            <a:noAutofit/>
          </a:bodyPr>
          <a:lstStyle/>
          <a:p>
            <a:pPr algn="ctr"/>
            <a:r>
              <a:rPr lang="en-US" sz="2200" b="1">
                <a:solidFill>
                  <a:schemeClr val="tx2"/>
                </a:solidFill>
                <a:latin typeface="+mj-lt"/>
              </a:rPr>
              <a:t>Respect</a:t>
            </a:r>
          </a:p>
        </p:txBody>
      </p:sp>
      <p:sp>
        <p:nvSpPr>
          <p:cNvPr id="12" name="TextBox 12">
            <a:extLst>
              <a:ext uri="{FF2B5EF4-FFF2-40B4-BE49-F238E27FC236}">
                <a16:creationId xmlns:a16="http://schemas.microsoft.com/office/drawing/2014/main" id="{1826B619-FA11-D25B-61DE-75743544A9E3}"/>
              </a:ext>
            </a:extLst>
          </p:cNvPr>
          <p:cNvSpPr txBox="1"/>
          <p:nvPr userDrawn="1"/>
        </p:nvSpPr>
        <p:spPr>
          <a:xfrm>
            <a:off x="16728429" y="7658745"/>
            <a:ext cx="1942158" cy="1066800"/>
          </a:xfrm>
          <a:prstGeom prst="rect">
            <a:avLst/>
          </a:prstGeom>
          <a:noFill/>
        </p:spPr>
        <p:txBody>
          <a:bodyPr wrap="square" lIns="0" rtlCol="0" anchor="ctr">
            <a:noAutofit/>
          </a:bodyPr>
          <a:lstStyle/>
          <a:p>
            <a:pPr algn="ctr"/>
            <a:r>
              <a:rPr lang="en-US" sz="2200" b="1">
                <a:solidFill>
                  <a:schemeClr val="tx2"/>
                </a:solidFill>
                <a:latin typeface="+mj-lt"/>
              </a:rPr>
              <a:t>Eerlijkheid</a:t>
            </a:r>
          </a:p>
        </p:txBody>
      </p:sp>
      <p:sp>
        <p:nvSpPr>
          <p:cNvPr id="13" name="TextBox 13">
            <a:extLst>
              <a:ext uri="{FF2B5EF4-FFF2-40B4-BE49-F238E27FC236}">
                <a16:creationId xmlns:a16="http://schemas.microsoft.com/office/drawing/2014/main" id="{CA5E9C65-2442-1333-2C09-DE5E09876B54}"/>
              </a:ext>
            </a:extLst>
          </p:cNvPr>
          <p:cNvSpPr txBox="1"/>
          <p:nvPr userDrawn="1"/>
        </p:nvSpPr>
        <p:spPr>
          <a:xfrm>
            <a:off x="12605880" y="5566473"/>
            <a:ext cx="1942158" cy="1066800"/>
          </a:xfrm>
          <a:prstGeom prst="rect">
            <a:avLst/>
          </a:prstGeom>
          <a:noFill/>
        </p:spPr>
        <p:txBody>
          <a:bodyPr wrap="square" lIns="0" rtlCol="0" anchor="ctr">
            <a:noAutofit/>
          </a:bodyPr>
          <a:lstStyle/>
          <a:p>
            <a:pPr algn="ctr"/>
            <a:r>
              <a:rPr lang="en-US" sz="2200" b="1">
                <a:solidFill>
                  <a:schemeClr val="tx2"/>
                </a:solidFill>
                <a:latin typeface="+mj-lt"/>
              </a:rPr>
              <a:t>Geloof-waardigheid</a:t>
            </a:r>
          </a:p>
        </p:txBody>
      </p:sp>
      <p:sp>
        <p:nvSpPr>
          <p:cNvPr id="14" name="Footer Placeholder 3">
            <a:extLst>
              <a:ext uri="{FF2B5EF4-FFF2-40B4-BE49-F238E27FC236}">
                <a16:creationId xmlns:a16="http://schemas.microsoft.com/office/drawing/2014/main" id="{6CAFEEC3-A0B5-B26D-AA1A-372282E907D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99862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oorblad - Algemeen">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045BC43-71BE-0B40-842C-AAF3E9633DFB}"/>
              </a:ext>
            </a:extLst>
          </p:cNvPr>
          <p:cNvSpPr>
            <a:spLocks noGrp="1"/>
          </p:cNvSpPr>
          <p:nvPr>
            <p:ph type="subTitle" idx="1" hasCustomPrompt="1"/>
          </p:nvPr>
        </p:nvSpPr>
        <p:spPr>
          <a:xfrm>
            <a:off x="1104900" y="9115035"/>
            <a:ext cx="13211175" cy="598220"/>
          </a:xfrm>
          <a:prstGeom prst="rect">
            <a:avLst/>
          </a:prstGeom>
        </p:spPr>
        <p:txBody>
          <a:bodyPr lIns="0" rIns="0">
            <a:normAutofit/>
          </a:bodyPr>
          <a:lstStyle>
            <a:lvl1pPr marL="0" indent="0" algn="l">
              <a:buNone/>
              <a:defRPr sz="3200" b="0" i="0" baseline="0">
                <a:solidFill>
                  <a:schemeClr val="bg1"/>
                </a:solidFill>
                <a:latin typeface="+mj-lt"/>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nl-NL"/>
              <a:t>Ondertitel</a:t>
            </a:r>
            <a:endParaRPr lang="en-US"/>
          </a:p>
        </p:txBody>
      </p:sp>
      <p:pic>
        <p:nvPicPr>
          <p:cNvPr id="11" name="Afbeelding 10">
            <a:extLst>
              <a:ext uri="{FF2B5EF4-FFF2-40B4-BE49-F238E27FC236}">
                <a16:creationId xmlns:a16="http://schemas.microsoft.com/office/drawing/2014/main" id="{D0BC8479-6C78-1B03-531C-6EAFCEC6CFB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6454599"/>
            <a:ext cx="4610100" cy="366502"/>
          </a:xfrm>
          <a:prstGeom prst="rect">
            <a:avLst/>
          </a:prstGeom>
        </p:spPr>
      </p:pic>
      <p:sp>
        <p:nvSpPr>
          <p:cNvPr id="14" name="Rechthoek 13">
            <a:extLst>
              <a:ext uri="{FF2B5EF4-FFF2-40B4-BE49-F238E27FC236}">
                <a16:creationId xmlns:a16="http://schemas.microsoft.com/office/drawing/2014/main" id="{BDBC0EEF-8D90-A291-76CB-2822D58DF6FC}"/>
              </a:ext>
            </a:extLst>
          </p:cNvPr>
          <p:cNvSpPr/>
          <p:nvPr userDrawn="1"/>
        </p:nvSpPr>
        <p:spPr>
          <a:xfrm>
            <a:off x="4913562" y="-431321"/>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5B8A2B4E-4280-3FBD-3F33-227BEFE3C11B}"/>
              </a:ext>
            </a:extLst>
          </p:cNvPr>
          <p:cNvSpPr/>
          <p:nvPr userDrawn="1"/>
        </p:nvSpPr>
        <p:spPr>
          <a:xfrm>
            <a:off x="8211283" y="1192728"/>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BB4C45B8-2DF7-10EA-85AB-26104B4A1723}"/>
              </a:ext>
            </a:extLst>
          </p:cNvPr>
          <p:cNvSpPr/>
          <p:nvPr userDrawn="1"/>
        </p:nvSpPr>
        <p:spPr>
          <a:xfrm>
            <a:off x="21690623" y="10433382"/>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450F4E65-1E47-4BE9-D9AC-A6A50366BE6A}"/>
              </a:ext>
            </a:extLst>
          </p:cNvPr>
          <p:cNvSpPr/>
          <p:nvPr userDrawn="1"/>
        </p:nvSpPr>
        <p:spPr>
          <a:xfrm>
            <a:off x="18462020" y="8799625"/>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693450"/>
            <a:ext cx="3371116"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a:solidFill>
                  <a:schemeClr val="bg1"/>
                </a:solidFill>
              </a:rPr>
              <a:t>©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a:solidFill>
                <a:schemeClr val="bg1"/>
              </a:solidFill>
              <a:effectLst/>
              <a:latin typeface="Gilroy" pitchFamily="2" charset="77"/>
              <a:ea typeface="+mn-ea"/>
              <a:cs typeface="+mn-cs"/>
            </a:endParaRPr>
          </a:p>
        </p:txBody>
      </p:sp>
      <p:sp>
        <p:nvSpPr>
          <p:cNvPr id="6" name="Tijdelijke aanduiding voor tekst 5">
            <a:extLst>
              <a:ext uri="{FF2B5EF4-FFF2-40B4-BE49-F238E27FC236}">
                <a16:creationId xmlns:a16="http://schemas.microsoft.com/office/drawing/2014/main" id="{FA1C9F95-46C3-A93C-A381-2B36ACD87DC1}"/>
              </a:ext>
            </a:extLst>
          </p:cNvPr>
          <p:cNvSpPr>
            <a:spLocks noGrp="1"/>
          </p:cNvSpPr>
          <p:nvPr>
            <p:ph type="body" sz="quarter" idx="11" hasCustomPrompt="1"/>
          </p:nvPr>
        </p:nvSpPr>
        <p:spPr>
          <a:xfrm>
            <a:off x="1104899" y="6958484"/>
            <a:ext cx="19267070" cy="1957387"/>
          </a:xfrm>
          <a:noFill/>
        </p:spPr>
        <p:txBody>
          <a:bodyPr>
            <a:normAutofit/>
          </a:bodyPr>
          <a:lstStyle>
            <a:lvl1pPr>
              <a:defRPr sz="12000" b="1" i="0" baseline="0">
                <a:solidFill>
                  <a:schemeClr val="bg1"/>
                </a:solidFill>
                <a:latin typeface="+mj-lt"/>
              </a:defRPr>
            </a:lvl1pPr>
          </a:lstStyle>
          <a:p>
            <a:r>
              <a:rPr lang="nl-NL" sz="12000" baseline="0"/>
              <a:t>Titel presentatie</a:t>
            </a:r>
            <a:endParaRPr lang="en-US" sz="12000" baseline="0"/>
          </a:p>
        </p:txBody>
      </p:sp>
    </p:spTree>
    <p:extLst>
      <p:ext uri="{BB962C8B-B14F-4D97-AF65-F5344CB8AC3E}">
        <p14:creationId xmlns:p14="http://schemas.microsoft.com/office/powerpoint/2010/main" val="389799749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odel_Trots">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0DF3D266-2458-9443-9AC1-89DFE81813FE}"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46BE39C0-29E5-611D-5C99-2DB3F713E78E}"/>
              </a:ext>
            </a:extLst>
          </p:cNvPr>
          <p:cNvSpPr txBox="1">
            <a:spLocks/>
          </p:cNvSpPr>
          <p:nvPr userDrawn="1"/>
        </p:nvSpPr>
        <p:spPr>
          <a:xfrm>
            <a:off x="1526259" y="3809999"/>
            <a:ext cx="6764301"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Trots op je werk.</a:t>
            </a:r>
          </a:p>
        </p:txBody>
      </p:sp>
      <p:sp>
        <p:nvSpPr>
          <p:cNvPr id="6" name="Text Placeholder 7">
            <a:extLst>
              <a:ext uri="{FF2B5EF4-FFF2-40B4-BE49-F238E27FC236}">
                <a16:creationId xmlns:a16="http://schemas.microsoft.com/office/drawing/2014/main" id="{6A126624-8CD7-D114-8B37-8924FBF50F69}"/>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In een great place to work zijn medewerkers trots op hun werk en hun organisatie. Als ze het gevoel hebben dat ze een verschil maken en dat hun werk meer is dan een baan, dan ontstaat er een dieper gevoel van betekenis en doel in hun werk. Dit resulteert in meer motivatie. </a:t>
            </a:r>
          </a:p>
        </p:txBody>
      </p:sp>
      <p:sp>
        <p:nvSpPr>
          <p:cNvPr id="7" name="Text Placeholder 6">
            <a:extLst>
              <a:ext uri="{FF2B5EF4-FFF2-40B4-BE49-F238E27FC236}">
                <a16:creationId xmlns:a16="http://schemas.microsoft.com/office/drawing/2014/main" id="{B28E7512-A93E-AE3B-1AAC-30518CB8E237}"/>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02</a:t>
            </a:r>
          </a:p>
        </p:txBody>
      </p:sp>
      <p:pic>
        <p:nvPicPr>
          <p:cNvPr id="8" name="Picture 8">
            <a:extLst>
              <a:ext uri="{FF2B5EF4-FFF2-40B4-BE49-F238E27FC236}">
                <a16:creationId xmlns:a16="http://schemas.microsoft.com/office/drawing/2014/main" id="{C15C4411-E39F-AC10-2145-AA2339208B21}"/>
              </a:ext>
            </a:extLst>
          </p:cNvPr>
          <p:cNvPicPr>
            <a:picLocks noChangeAspect="1"/>
          </p:cNvPicPr>
          <p:nvPr userDrawn="1"/>
        </p:nvPicPr>
        <p:blipFill>
          <a:blip r:embed="rId3"/>
          <a:srcRect/>
          <a:stretch/>
        </p:blipFill>
        <p:spPr>
          <a:xfrm>
            <a:off x="10669588" y="624839"/>
            <a:ext cx="11582399" cy="11582399"/>
          </a:xfrm>
          <a:prstGeom prst="rect">
            <a:avLst/>
          </a:prstGeom>
        </p:spPr>
      </p:pic>
      <p:sp>
        <p:nvSpPr>
          <p:cNvPr id="9" name="TextBox 9">
            <a:extLst>
              <a:ext uri="{FF2B5EF4-FFF2-40B4-BE49-F238E27FC236}">
                <a16:creationId xmlns:a16="http://schemas.microsoft.com/office/drawing/2014/main" id="{2FC27DAA-4A4E-9396-033A-7C653E3C0BE8}"/>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0">
            <a:extLst>
              <a:ext uri="{FF2B5EF4-FFF2-40B4-BE49-F238E27FC236}">
                <a16:creationId xmlns:a16="http://schemas.microsoft.com/office/drawing/2014/main" id="{8C4C5C63-36F7-5DDA-6091-C1447BE87C21}"/>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Mede-</a:t>
            </a:r>
          </a:p>
          <a:p>
            <a:pPr algn="ctr"/>
            <a:r>
              <a:rPr lang="en-US" sz="2200" b="1">
                <a:solidFill>
                  <a:schemeClr val="bg1"/>
                </a:solidFill>
                <a:latin typeface="+mj-lt"/>
              </a:rPr>
              <a:t>werker</a:t>
            </a:r>
          </a:p>
        </p:txBody>
      </p:sp>
      <p:sp>
        <p:nvSpPr>
          <p:cNvPr id="11" name="TextBox 11">
            <a:extLst>
              <a:ext uri="{FF2B5EF4-FFF2-40B4-BE49-F238E27FC236}">
                <a16:creationId xmlns:a16="http://schemas.microsoft.com/office/drawing/2014/main" id="{5873C214-EA2A-35EF-F305-8F7A59EE6455}"/>
              </a:ext>
            </a:extLst>
          </p:cNvPr>
          <p:cNvSpPr txBox="1"/>
          <p:nvPr userDrawn="1"/>
        </p:nvSpPr>
        <p:spPr>
          <a:xfrm>
            <a:off x="14286495" y="5867400"/>
            <a:ext cx="1673235" cy="1066800"/>
          </a:xfrm>
          <a:prstGeom prst="rect">
            <a:avLst/>
          </a:prstGeom>
          <a:noFill/>
        </p:spPr>
        <p:txBody>
          <a:bodyPr wrap="square" lIns="0" rtlCol="0" anchor="ctr">
            <a:noAutofit/>
          </a:bodyPr>
          <a:lstStyle/>
          <a:p>
            <a:pPr algn="ctr"/>
            <a:r>
              <a:rPr lang="en-US" sz="1800" b="1">
                <a:solidFill>
                  <a:schemeClr val="tx2"/>
                </a:solidFill>
                <a:latin typeface="+mj-lt"/>
              </a:rPr>
              <a:t>Vertrouwen</a:t>
            </a:r>
          </a:p>
        </p:txBody>
      </p:sp>
      <p:sp>
        <p:nvSpPr>
          <p:cNvPr id="12" name="TextBox 12">
            <a:extLst>
              <a:ext uri="{FF2B5EF4-FFF2-40B4-BE49-F238E27FC236}">
                <a16:creationId xmlns:a16="http://schemas.microsoft.com/office/drawing/2014/main" id="{2836EDC8-8C30-1E3B-6993-46E1849E5928}"/>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Werk</a:t>
            </a:r>
          </a:p>
        </p:txBody>
      </p:sp>
      <p:sp>
        <p:nvSpPr>
          <p:cNvPr id="13" name="TextBox 13">
            <a:extLst>
              <a:ext uri="{FF2B5EF4-FFF2-40B4-BE49-F238E27FC236}">
                <a16:creationId xmlns:a16="http://schemas.microsoft.com/office/drawing/2014/main" id="{78005525-A60F-985C-88C1-F7E94CF47324}"/>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Trots</a:t>
            </a:r>
          </a:p>
        </p:txBody>
      </p:sp>
      <p:sp>
        <p:nvSpPr>
          <p:cNvPr id="14" name="Footer Placeholder 3">
            <a:extLst>
              <a:ext uri="{FF2B5EF4-FFF2-40B4-BE49-F238E27FC236}">
                <a16:creationId xmlns:a16="http://schemas.microsoft.com/office/drawing/2014/main" id="{3FAD27E8-75ED-5874-9951-9392F493C155}"/>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2890447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Model_Plezier">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F23C6ADD-C07E-E740-B93A-C93A63BB061A}"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5EB8B7F7-489C-1E1D-E947-D26B46B40DAB}"/>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Plezier met je collega’s.</a:t>
            </a:r>
          </a:p>
        </p:txBody>
      </p:sp>
      <p:sp>
        <p:nvSpPr>
          <p:cNvPr id="6" name="Text Placeholder 7">
            <a:extLst>
              <a:ext uri="{FF2B5EF4-FFF2-40B4-BE49-F238E27FC236}">
                <a16:creationId xmlns:a16="http://schemas.microsoft.com/office/drawing/2014/main" id="{A6F32E9A-C025-BA3A-606E-9FCC9F0E67FC}"/>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In een great place to work omschrijven medewerkers hun collega’s als vrienden of familie. Deze sterke band tussen collega’s onderling leidt tot een gevoel van verbondenheid met elkaar en met de organisatie. </a:t>
            </a:r>
          </a:p>
        </p:txBody>
      </p:sp>
      <p:sp>
        <p:nvSpPr>
          <p:cNvPr id="7" name="Text Placeholder 6">
            <a:extLst>
              <a:ext uri="{FF2B5EF4-FFF2-40B4-BE49-F238E27FC236}">
                <a16:creationId xmlns:a16="http://schemas.microsoft.com/office/drawing/2014/main" id="{577919DE-6D62-D9F4-C1EC-2321671F9BC7}"/>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03</a:t>
            </a:r>
          </a:p>
        </p:txBody>
      </p:sp>
      <p:pic>
        <p:nvPicPr>
          <p:cNvPr id="8" name="Picture 8">
            <a:extLst>
              <a:ext uri="{FF2B5EF4-FFF2-40B4-BE49-F238E27FC236}">
                <a16:creationId xmlns:a16="http://schemas.microsoft.com/office/drawing/2014/main" id="{8C78BDF3-638D-0609-A580-6530C47A7B60}"/>
              </a:ext>
            </a:extLst>
          </p:cNvPr>
          <p:cNvPicPr>
            <a:picLocks noChangeAspect="1"/>
          </p:cNvPicPr>
          <p:nvPr userDrawn="1"/>
        </p:nvPicPr>
        <p:blipFill>
          <a:blip r:embed="rId3"/>
          <a:srcRect/>
          <a:stretch/>
        </p:blipFill>
        <p:spPr>
          <a:xfrm>
            <a:off x="10669588" y="624839"/>
            <a:ext cx="11582399" cy="11582399"/>
          </a:xfrm>
          <a:prstGeom prst="rect">
            <a:avLst/>
          </a:prstGeom>
        </p:spPr>
      </p:pic>
      <p:sp>
        <p:nvSpPr>
          <p:cNvPr id="9" name="TextBox 9">
            <a:extLst>
              <a:ext uri="{FF2B5EF4-FFF2-40B4-BE49-F238E27FC236}">
                <a16:creationId xmlns:a16="http://schemas.microsoft.com/office/drawing/2014/main" id="{294A00A6-AED8-4143-1E06-8B45146CD51D}"/>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0">
            <a:extLst>
              <a:ext uri="{FF2B5EF4-FFF2-40B4-BE49-F238E27FC236}">
                <a16:creationId xmlns:a16="http://schemas.microsoft.com/office/drawing/2014/main" id="{8491874E-451B-49CF-D5CD-4F31DECA3F54}"/>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Mede-</a:t>
            </a:r>
          </a:p>
          <a:p>
            <a:pPr algn="ctr"/>
            <a:r>
              <a:rPr lang="en-US" sz="2200" b="1">
                <a:solidFill>
                  <a:schemeClr val="bg1"/>
                </a:solidFill>
                <a:latin typeface="+mj-lt"/>
              </a:rPr>
              <a:t>werker</a:t>
            </a:r>
          </a:p>
        </p:txBody>
      </p:sp>
      <p:sp>
        <p:nvSpPr>
          <p:cNvPr id="11" name="TextBox 11">
            <a:extLst>
              <a:ext uri="{FF2B5EF4-FFF2-40B4-BE49-F238E27FC236}">
                <a16:creationId xmlns:a16="http://schemas.microsoft.com/office/drawing/2014/main" id="{F340F729-9F8E-0EEA-0CEC-4F7E96A35985}"/>
              </a:ext>
            </a:extLst>
          </p:cNvPr>
          <p:cNvSpPr txBox="1"/>
          <p:nvPr userDrawn="1"/>
        </p:nvSpPr>
        <p:spPr>
          <a:xfrm>
            <a:off x="14357948" y="5867400"/>
            <a:ext cx="1447800" cy="1066800"/>
          </a:xfrm>
          <a:prstGeom prst="rect">
            <a:avLst/>
          </a:prstGeom>
          <a:noFill/>
        </p:spPr>
        <p:txBody>
          <a:bodyPr wrap="square" lIns="0" rtlCol="0" anchor="ctr">
            <a:noAutofit/>
          </a:bodyPr>
          <a:lstStyle/>
          <a:p>
            <a:pPr algn="ctr"/>
            <a:r>
              <a:rPr lang="en-US" sz="1800" b="1">
                <a:solidFill>
                  <a:schemeClr val="tx2"/>
                </a:solidFill>
                <a:latin typeface="+mj-lt"/>
              </a:rPr>
              <a:t>Vertrouwen</a:t>
            </a:r>
          </a:p>
        </p:txBody>
      </p:sp>
      <p:sp>
        <p:nvSpPr>
          <p:cNvPr id="12" name="TextBox 13">
            <a:extLst>
              <a:ext uri="{FF2B5EF4-FFF2-40B4-BE49-F238E27FC236}">
                <a16:creationId xmlns:a16="http://schemas.microsoft.com/office/drawing/2014/main" id="{F0B67DE2-2EE0-64E5-A92E-5F55E5D4E9B2}"/>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Werk</a:t>
            </a:r>
          </a:p>
        </p:txBody>
      </p:sp>
      <p:sp>
        <p:nvSpPr>
          <p:cNvPr id="13" name="TextBox 14">
            <a:extLst>
              <a:ext uri="{FF2B5EF4-FFF2-40B4-BE49-F238E27FC236}">
                <a16:creationId xmlns:a16="http://schemas.microsoft.com/office/drawing/2014/main" id="{EB151B02-10C8-824F-2D3B-5A0BBE09BE0E}"/>
              </a:ext>
            </a:extLst>
          </p:cNvPr>
          <p:cNvSpPr txBox="1"/>
          <p:nvPr userDrawn="1"/>
        </p:nvSpPr>
        <p:spPr>
          <a:xfrm>
            <a:off x="17234605" y="8413502"/>
            <a:ext cx="1447800" cy="1066800"/>
          </a:xfrm>
          <a:prstGeom prst="rect">
            <a:avLst/>
          </a:prstGeom>
          <a:noFill/>
        </p:spPr>
        <p:txBody>
          <a:bodyPr wrap="square" lIns="0" rtlCol="0" anchor="ctr">
            <a:noAutofit/>
          </a:bodyPr>
          <a:lstStyle/>
          <a:p>
            <a:pPr algn="ctr"/>
            <a:r>
              <a:rPr lang="en-US" sz="2200" b="1">
                <a:solidFill>
                  <a:schemeClr val="bg1"/>
                </a:solidFill>
                <a:latin typeface="+mj-lt"/>
              </a:rPr>
              <a:t>Team</a:t>
            </a:r>
          </a:p>
        </p:txBody>
      </p:sp>
      <p:sp>
        <p:nvSpPr>
          <p:cNvPr id="14" name="TextBox 15">
            <a:extLst>
              <a:ext uri="{FF2B5EF4-FFF2-40B4-BE49-F238E27FC236}">
                <a16:creationId xmlns:a16="http://schemas.microsoft.com/office/drawing/2014/main" id="{DF21EF28-2887-1B86-D9A9-3C4E72F94790}"/>
              </a:ext>
            </a:extLst>
          </p:cNvPr>
          <p:cNvSpPr txBox="1"/>
          <p:nvPr userDrawn="1"/>
        </p:nvSpPr>
        <p:spPr>
          <a:xfrm>
            <a:off x="16457491" y="7149604"/>
            <a:ext cx="1679695" cy="1066800"/>
          </a:xfrm>
          <a:prstGeom prst="rect">
            <a:avLst/>
          </a:prstGeom>
          <a:noFill/>
        </p:spPr>
        <p:txBody>
          <a:bodyPr wrap="square" lIns="0" rtlCol="0" anchor="ctr">
            <a:noAutofit/>
          </a:bodyPr>
          <a:lstStyle/>
          <a:p>
            <a:pPr algn="ctr"/>
            <a:r>
              <a:rPr lang="en-US" sz="1800" b="1">
                <a:solidFill>
                  <a:schemeClr val="tx2"/>
                </a:solidFill>
                <a:latin typeface="+mj-lt"/>
              </a:rPr>
              <a:t>Plezier</a:t>
            </a:r>
          </a:p>
        </p:txBody>
      </p:sp>
      <p:sp>
        <p:nvSpPr>
          <p:cNvPr id="15" name="TextBox 16">
            <a:extLst>
              <a:ext uri="{FF2B5EF4-FFF2-40B4-BE49-F238E27FC236}">
                <a16:creationId xmlns:a16="http://schemas.microsoft.com/office/drawing/2014/main" id="{7538EAD4-FE55-519F-0C73-2D52F4CEC783}"/>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Trots</a:t>
            </a:r>
          </a:p>
        </p:txBody>
      </p:sp>
      <p:sp>
        <p:nvSpPr>
          <p:cNvPr id="16" name="Footer Placeholder 3">
            <a:extLst>
              <a:ext uri="{FF2B5EF4-FFF2-40B4-BE49-F238E27FC236}">
                <a16:creationId xmlns:a16="http://schemas.microsoft.com/office/drawing/2014/main" id="{AF5BEF36-B49C-98A3-E748-4AE48B9A9CB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884573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odel_For All">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9D7D530C-FFBB-1742-AF1C-9C06785C1A1D}"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itle 5">
            <a:extLst>
              <a:ext uri="{FF2B5EF4-FFF2-40B4-BE49-F238E27FC236}">
                <a16:creationId xmlns:a16="http://schemas.microsoft.com/office/drawing/2014/main" id="{42F3B039-A170-59A8-B2AF-97F392B6FEC9}"/>
              </a:ext>
            </a:extLst>
          </p:cNvPr>
          <p:cNvSpPr txBox="1">
            <a:spLocks/>
          </p:cNvSpPr>
          <p:nvPr userDrawn="1"/>
        </p:nvSpPr>
        <p:spPr>
          <a:xfrm>
            <a:off x="1526259" y="3809999"/>
            <a:ext cx="8381329" cy="2304585"/>
          </a:xfrm>
          <a:prstGeom prst="rect">
            <a:avLst/>
          </a:prstGeom>
        </p:spPr>
        <p:txBody>
          <a:bodyPr anchor="b">
            <a:normAutofit/>
          </a:bodyPr>
          <a:lst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a:lstStyle>
          <a:p>
            <a:r>
              <a:rPr lang="en-US"/>
              <a:t>For All.</a:t>
            </a:r>
          </a:p>
        </p:txBody>
      </p:sp>
      <p:sp>
        <p:nvSpPr>
          <p:cNvPr id="6" name="Text Placeholder 7">
            <a:extLst>
              <a:ext uri="{FF2B5EF4-FFF2-40B4-BE49-F238E27FC236}">
                <a16:creationId xmlns:a16="http://schemas.microsoft.com/office/drawing/2014/main" id="{FF4CDD01-C776-8785-F98C-E072789FE30B}"/>
              </a:ext>
            </a:extLst>
          </p:cNvPr>
          <p:cNvSpPr txBox="1">
            <a:spLocks/>
          </p:cNvSpPr>
          <p:nvPr userDrawn="1"/>
        </p:nvSpPr>
        <p:spPr>
          <a:xfrm>
            <a:off x="1525587" y="6858000"/>
            <a:ext cx="7848600" cy="5334000"/>
          </a:xfrm>
          <a:prstGeom prst="rect">
            <a:avLst/>
          </a:prstGeom>
        </p:spPr>
        <p:txBody>
          <a:bodyPr>
            <a:normAutofit/>
          </a:bodyPr>
          <a:lst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nSpc>
                <a:spcPct val="150000"/>
              </a:lnSpc>
            </a:pPr>
            <a:r>
              <a:rPr lang="en-US" sz="2200"/>
              <a:t>Een geweldige medewerkersbeleving geldt altijd, overal en voor iedereen, ongeacht rol, achtergrond of de tijd die iemand in de organisatie heeft doorgebracht. </a:t>
            </a:r>
          </a:p>
          <a:p>
            <a:pPr>
              <a:lnSpc>
                <a:spcPct val="150000"/>
              </a:lnSpc>
            </a:pPr>
            <a:r>
              <a:rPr lang="en-US" sz="2200"/>
              <a:t>For All betekent voor iedereen. </a:t>
            </a:r>
          </a:p>
        </p:txBody>
      </p:sp>
      <p:sp>
        <p:nvSpPr>
          <p:cNvPr id="7" name="Text Placeholder 6">
            <a:extLst>
              <a:ext uri="{FF2B5EF4-FFF2-40B4-BE49-F238E27FC236}">
                <a16:creationId xmlns:a16="http://schemas.microsoft.com/office/drawing/2014/main" id="{62F95F54-892B-49E6-A6B4-BF9C08358ECC}"/>
              </a:ext>
            </a:extLst>
          </p:cNvPr>
          <p:cNvSpPr txBox="1">
            <a:spLocks/>
          </p:cNvSpPr>
          <p:nvPr userDrawn="1"/>
        </p:nvSpPr>
        <p:spPr>
          <a:xfrm>
            <a:off x="1525599" y="3075165"/>
            <a:ext cx="8381989" cy="763937"/>
          </a:xfrm>
          <a:prstGeom prst="rect">
            <a:avLst/>
          </a:prstGeom>
        </p:spPr>
        <p:txBody>
          <a:bodyPr vert="horz" lIns="0" tIns="0" rIns="0" bIns="0" rtlCol="0">
            <a:normAutofit/>
          </a:bodyPr>
          <a:lstStyle>
            <a:lvl1pPr marL="0" indent="0" algn="l" defTabSz="1828800" rtl="0" eaLnBrk="1" latinLnBrk="0" hangingPunct="1">
              <a:lnSpc>
                <a:spcPct val="120000"/>
              </a:lnSpc>
              <a:spcBef>
                <a:spcPts val="600"/>
              </a:spcBef>
              <a:spcAft>
                <a:spcPts val="600"/>
              </a:spcAft>
              <a:buSzPct val="100000"/>
              <a:buFont typeface="System Font Regular"/>
              <a:buNone/>
              <a:defRPr sz="3200" b="0" kern="1200">
                <a:solidFill>
                  <a:schemeClr val="accent2"/>
                </a:solidFill>
                <a:latin typeface="+mj-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600" kern="1200">
                <a:solidFill>
                  <a:schemeClr val="accent2"/>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en-US" b="1">
                <a:solidFill>
                  <a:schemeClr val="accent1"/>
                </a:solidFill>
              </a:rPr>
              <a:t>04</a:t>
            </a:r>
          </a:p>
        </p:txBody>
      </p:sp>
      <p:pic>
        <p:nvPicPr>
          <p:cNvPr id="8" name="Picture 9" descr="A red and white circles with black circles&#10;&#10;Description automatically generated">
            <a:extLst>
              <a:ext uri="{FF2B5EF4-FFF2-40B4-BE49-F238E27FC236}">
                <a16:creationId xmlns:a16="http://schemas.microsoft.com/office/drawing/2014/main" id="{1FC47157-F3CF-8477-45A4-C972DA933FE2}"/>
              </a:ext>
            </a:extLst>
          </p:cNvPr>
          <p:cNvPicPr>
            <a:picLocks noChangeAspect="1"/>
          </p:cNvPicPr>
          <p:nvPr userDrawn="1"/>
        </p:nvPicPr>
        <p:blipFill>
          <a:blip r:embed="rId3"/>
          <a:stretch>
            <a:fillRect/>
          </a:stretch>
        </p:blipFill>
        <p:spPr>
          <a:xfrm>
            <a:off x="10669588" y="624839"/>
            <a:ext cx="11582399" cy="11582399"/>
          </a:xfrm>
          <a:prstGeom prst="rect">
            <a:avLst/>
          </a:prstGeom>
        </p:spPr>
      </p:pic>
      <p:sp>
        <p:nvSpPr>
          <p:cNvPr id="9" name="TextBox 10">
            <a:extLst>
              <a:ext uri="{FF2B5EF4-FFF2-40B4-BE49-F238E27FC236}">
                <a16:creationId xmlns:a16="http://schemas.microsoft.com/office/drawing/2014/main" id="{53DF7E8C-2C33-0986-8402-D0EA76F7DBD2}"/>
              </a:ext>
            </a:extLst>
          </p:cNvPr>
          <p:cNvSpPr txBox="1"/>
          <p:nvPr userDrawn="1"/>
        </p:nvSpPr>
        <p:spPr>
          <a:xfrm>
            <a:off x="12872048" y="5869528"/>
            <a:ext cx="1447800" cy="1066800"/>
          </a:xfrm>
          <a:prstGeom prst="rect">
            <a:avLst/>
          </a:prstGeom>
          <a:noFill/>
        </p:spPr>
        <p:txBody>
          <a:bodyPr wrap="square" lIns="0" rtlCol="0" anchor="ctr">
            <a:noAutofit/>
          </a:bodyPr>
          <a:lstStyle/>
          <a:p>
            <a:pPr algn="ctr"/>
            <a:r>
              <a:rPr lang="en-US" sz="2200" b="1">
                <a:solidFill>
                  <a:schemeClr val="bg1"/>
                </a:solidFill>
                <a:latin typeface="+mj-lt"/>
              </a:rPr>
              <a:t>Leider</a:t>
            </a:r>
          </a:p>
        </p:txBody>
      </p:sp>
      <p:sp>
        <p:nvSpPr>
          <p:cNvPr id="10" name="TextBox 11">
            <a:extLst>
              <a:ext uri="{FF2B5EF4-FFF2-40B4-BE49-F238E27FC236}">
                <a16:creationId xmlns:a16="http://schemas.microsoft.com/office/drawing/2014/main" id="{914D3BC3-3CED-B7AD-4FB1-B25A3E7CC66A}"/>
              </a:ext>
            </a:extLst>
          </p:cNvPr>
          <p:cNvSpPr txBox="1"/>
          <p:nvPr userDrawn="1"/>
        </p:nvSpPr>
        <p:spPr>
          <a:xfrm>
            <a:off x="15774986" y="6216134"/>
            <a:ext cx="1524001" cy="369332"/>
          </a:xfrm>
          <a:prstGeom prst="rect">
            <a:avLst/>
          </a:prstGeom>
          <a:noFill/>
        </p:spPr>
        <p:txBody>
          <a:bodyPr wrap="none" lIns="0" rtlCol="0" anchor="ctr">
            <a:noAutofit/>
          </a:bodyPr>
          <a:lstStyle/>
          <a:p>
            <a:pPr algn="ctr"/>
            <a:r>
              <a:rPr lang="en-US" sz="2200" b="1">
                <a:solidFill>
                  <a:schemeClr val="bg1"/>
                </a:solidFill>
                <a:latin typeface="+mj-lt"/>
              </a:rPr>
              <a:t>Mede-</a:t>
            </a:r>
          </a:p>
          <a:p>
            <a:pPr algn="ctr"/>
            <a:r>
              <a:rPr lang="en-US" sz="2200" b="1">
                <a:solidFill>
                  <a:schemeClr val="bg1"/>
                </a:solidFill>
                <a:latin typeface="+mj-lt"/>
              </a:rPr>
              <a:t>werker</a:t>
            </a:r>
          </a:p>
        </p:txBody>
      </p:sp>
      <p:sp>
        <p:nvSpPr>
          <p:cNvPr id="11" name="TextBox 12">
            <a:extLst>
              <a:ext uri="{FF2B5EF4-FFF2-40B4-BE49-F238E27FC236}">
                <a16:creationId xmlns:a16="http://schemas.microsoft.com/office/drawing/2014/main" id="{A4F8DC58-491C-0160-A069-997DB5D1B872}"/>
              </a:ext>
            </a:extLst>
          </p:cNvPr>
          <p:cNvSpPr txBox="1"/>
          <p:nvPr userDrawn="1"/>
        </p:nvSpPr>
        <p:spPr>
          <a:xfrm>
            <a:off x="14357948" y="5867400"/>
            <a:ext cx="1447800" cy="1066800"/>
          </a:xfrm>
          <a:prstGeom prst="rect">
            <a:avLst/>
          </a:prstGeom>
          <a:noFill/>
        </p:spPr>
        <p:txBody>
          <a:bodyPr wrap="square" lIns="0" rtlCol="0" anchor="ctr">
            <a:noAutofit/>
          </a:bodyPr>
          <a:lstStyle/>
          <a:p>
            <a:pPr algn="ctr"/>
            <a:r>
              <a:rPr lang="en-US" sz="1800" b="1">
                <a:solidFill>
                  <a:schemeClr val="tx2"/>
                </a:solidFill>
                <a:latin typeface="+mj-lt"/>
              </a:rPr>
              <a:t>Vertrouwen</a:t>
            </a:r>
          </a:p>
        </p:txBody>
      </p:sp>
      <p:sp>
        <p:nvSpPr>
          <p:cNvPr id="12" name="TextBox 13">
            <a:extLst>
              <a:ext uri="{FF2B5EF4-FFF2-40B4-BE49-F238E27FC236}">
                <a16:creationId xmlns:a16="http://schemas.microsoft.com/office/drawing/2014/main" id="{76AD9F03-A16E-7D10-4507-C654A3FBF159}"/>
              </a:ext>
            </a:extLst>
          </p:cNvPr>
          <p:cNvSpPr txBox="1"/>
          <p:nvPr userDrawn="1"/>
        </p:nvSpPr>
        <p:spPr>
          <a:xfrm>
            <a:off x="18648988" y="5867400"/>
            <a:ext cx="1447800" cy="1066800"/>
          </a:xfrm>
          <a:prstGeom prst="rect">
            <a:avLst/>
          </a:prstGeom>
          <a:noFill/>
        </p:spPr>
        <p:txBody>
          <a:bodyPr wrap="square" lIns="0" rtlCol="0" anchor="ctr">
            <a:noAutofit/>
          </a:bodyPr>
          <a:lstStyle/>
          <a:p>
            <a:pPr algn="ctr"/>
            <a:r>
              <a:rPr lang="en-US" sz="2200" b="1">
                <a:solidFill>
                  <a:schemeClr val="bg1"/>
                </a:solidFill>
                <a:latin typeface="+mj-lt"/>
              </a:rPr>
              <a:t>For All</a:t>
            </a:r>
          </a:p>
        </p:txBody>
      </p:sp>
      <p:sp>
        <p:nvSpPr>
          <p:cNvPr id="13" name="TextBox 14">
            <a:extLst>
              <a:ext uri="{FF2B5EF4-FFF2-40B4-BE49-F238E27FC236}">
                <a16:creationId xmlns:a16="http://schemas.microsoft.com/office/drawing/2014/main" id="{9229ABAB-8E34-3528-1AAC-B6D05E3AFE30}"/>
              </a:ext>
            </a:extLst>
          </p:cNvPr>
          <p:cNvSpPr txBox="1"/>
          <p:nvPr userDrawn="1"/>
        </p:nvSpPr>
        <p:spPr>
          <a:xfrm>
            <a:off x="17234605" y="3351097"/>
            <a:ext cx="1447800" cy="1066800"/>
          </a:xfrm>
          <a:prstGeom prst="rect">
            <a:avLst/>
          </a:prstGeom>
          <a:noFill/>
        </p:spPr>
        <p:txBody>
          <a:bodyPr wrap="square" lIns="0" rtlCol="0" anchor="ctr">
            <a:noAutofit/>
          </a:bodyPr>
          <a:lstStyle/>
          <a:p>
            <a:pPr algn="ctr"/>
            <a:r>
              <a:rPr lang="en-US" sz="2200" b="1">
                <a:solidFill>
                  <a:schemeClr val="bg1"/>
                </a:solidFill>
                <a:latin typeface="+mj-lt"/>
              </a:rPr>
              <a:t>Werk</a:t>
            </a:r>
          </a:p>
        </p:txBody>
      </p:sp>
      <p:sp>
        <p:nvSpPr>
          <p:cNvPr id="14" name="TextBox 15">
            <a:extLst>
              <a:ext uri="{FF2B5EF4-FFF2-40B4-BE49-F238E27FC236}">
                <a16:creationId xmlns:a16="http://schemas.microsoft.com/office/drawing/2014/main" id="{AFA6BE2C-7F06-507A-C32B-6C57A1C51DF1}"/>
              </a:ext>
            </a:extLst>
          </p:cNvPr>
          <p:cNvSpPr txBox="1"/>
          <p:nvPr userDrawn="1"/>
        </p:nvSpPr>
        <p:spPr>
          <a:xfrm>
            <a:off x="17234605" y="8413502"/>
            <a:ext cx="1447800" cy="1066800"/>
          </a:xfrm>
          <a:prstGeom prst="rect">
            <a:avLst/>
          </a:prstGeom>
          <a:noFill/>
        </p:spPr>
        <p:txBody>
          <a:bodyPr wrap="square" lIns="0" rtlCol="0" anchor="ctr">
            <a:noAutofit/>
          </a:bodyPr>
          <a:lstStyle/>
          <a:p>
            <a:pPr algn="ctr"/>
            <a:r>
              <a:rPr lang="en-US" sz="2200" b="1">
                <a:solidFill>
                  <a:schemeClr val="bg1"/>
                </a:solidFill>
                <a:latin typeface="+mj-lt"/>
              </a:rPr>
              <a:t>Team</a:t>
            </a:r>
          </a:p>
        </p:txBody>
      </p:sp>
      <p:sp>
        <p:nvSpPr>
          <p:cNvPr id="15" name="TextBox 16">
            <a:extLst>
              <a:ext uri="{FF2B5EF4-FFF2-40B4-BE49-F238E27FC236}">
                <a16:creationId xmlns:a16="http://schemas.microsoft.com/office/drawing/2014/main" id="{E7E59B1F-D933-B405-BA13-B93D0F349F92}"/>
              </a:ext>
            </a:extLst>
          </p:cNvPr>
          <p:cNvSpPr txBox="1"/>
          <p:nvPr userDrawn="1"/>
        </p:nvSpPr>
        <p:spPr>
          <a:xfrm>
            <a:off x="16457491" y="7149604"/>
            <a:ext cx="1679695" cy="1066800"/>
          </a:xfrm>
          <a:prstGeom prst="rect">
            <a:avLst/>
          </a:prstGeom>
          <a:noFill/>
        </p:spPr>
        <p:txBody>
          <a:bodyPr wrap="square" lIns="0" rtlCol="0" anchor="ctr">
            <a:noAutofit/>
          </a:bodyPr>
          <a:lstStyle/>
          <a:p>
            <a:pPr algn="ctr"/>
            <a:r>
              <a:rPr lang="en-US" sz="1800" b="1">
                <a:solidFill>
                  <a:schemeClr val="tx2"/>
                </a:solidFill>
                <a:latin typeface="+mj-lt"/>
              </a:rPr>
              <a:t>Plezier</a:t>
            </a:r>
          </a:p>
        </p:txBody>
      </p:sp>
      <p:sp>
        <p:nvSpPr>
          <p:cNvPr id="16" name="TextBox 17">
            <a:extLst>
              <a:ext uri="{FF2B5EF4-FFF2-40B4-BE49-F238E27FC236}">
                <a16:creationId xmlns:a16="http://schemas.microsoft.com/office/drawing/2014/main" id="{89A9E6D9-B006-C5EA-A12D-19531DA8F953}"/>
              </a:ext>
            </a:extLst>
          </p:cNvPr>
          <p:cNvSpPr txBox="1"/>
          <p:nvPr userDrawn="1"/>
        </p:nvSpPr>
        <p:spPr>
          <a:xfrm>
            <a:off x="16457491" y="4620956"/>
            <a:ext cx="1679695" cy="1066800"/>
          </a:xfrm>
          <a:prstGeom prst="rect">
            <a:avLst/>
          </a:prstGeom>
          <a:noFill/>
        </p:spPr>
        <p:txBody>
          <a:bodyPr wrap="square" lIns="0" rtlCol="0" anchor="ctr">
            <a:noAutofit/>
          </a:bodyPr>
          <a:lstStyle/>
          <a:p>
            <a:pPr algn="ctr"/>
            <a:r>
              <a:rPr lang="en-US" sz="1800" b="1">
                <a:solidFill>
                  <a:schemeClr val="tx2"/>
                </a:solidFill>
                <a:latin typeface="+mj-lt"/>
              </a:rPr>
              <a:t>Trots</a:t>
            </a:r>
          </a:p>
        </p:txBody>
      </p:sp>
      <p:sp>
        <p:nvSpPr>
          <p:cNvPr id="18" name="Footer Placeholder 3">
            <a:extLst>
              <a:ext uri="{FF2B5EF4-FFF2-40B4-BE49-F238E27FC236}">
                <a16:creationId xmlns:a16="http://schemas.microsoft.com/office/drawing/2014/main" id="{7059CBE2-CE6E-059B-AD7E-3A58A3FF6E7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513733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ffect_Leiderschap">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BDD46DE5-D6FD-3A45-88E1-CC910953F376}"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2" name="Picture 17" descr="A white circle with black dots&#10;&#10;Description automatically generated">
            <a:extLst>
              <a:ext uri="{FF2B5EF4-FFF2-40B4-BE49-F238E27FC236}">
                <a16:creationId xmlns:a16="http://schemas.microsoft.com/office/drawing/2014/main" id="{56AF00E3-66A8-AF46-0A7E-E61869FDEEAF}"/>
              </a:ext>
            </a:extLst>
          </p:cNvPr>
          <p:cNvPicPr>
            <a:picLocks noChangeAspect="1"/>
          </p:cNvPicPr>
          <p:nvPr userDrawn="1"/>
        </p:nvPicPr>
        <p:blipFill>
          <a:blip r:embed="rId3"/>
          <a:stretch>
            <a:fillRect/>
          </a:stretch>
        </p:blipFill>
        <p:spPr>
          <a:xfrm>
            <a:off x="-11676366" y="-8001000"/>
            <a:ext cx="27432000" cy="27432000"/>
          </a:xfrm>
          <a:prstGeom prst="rect">
            <a:avLst/>
          </a:prstGeom>
        </p:spPr>
      </p:pic>
      <p:sp>
        <p:nvSpPr>
          <p:cNvPr id="6" name="Text Placeholder 7">
            <a:extLst>
              <a:ext uri="{FF2B5EF4-FFF2-40B4-BE49-F238E27FC236}">
                <a16:creationId xmlns:a16="http://schemas.microsoft.com/office/drawing/2014/main" id="{AF87A774-9FB1-0EEC-100B-3B350454CA51}"/>
              </a:ext>
            </a:extLst>
          </p:cNvPr>
          <p:cNvSpPr>
            <a:spLocks noGrp="1"/>
          </p:cNvSpPr>
          <p:nvPr>
            <p:ph type="body" sz="quarter" idx="16"/>
          </p:nvPr>
        </p:nvSpPr>
        <p:spPr>
          <a:xfrm>
            <a:off x="16000936" y="6858000"/>
            <a:ext cx="68606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sp>
        <p:nvSpPr>
          <p:cNvPr id="7" name="Title 5">
            <a:extLst>
              <a:ext uri="{FF2B5EF4-FFF2-40B4-BE49-F238E27FC236}">
                <a16:creationId xmlns:a16="http://schemas.microsoft.com/office/drawing/2014/main" id="{15220CEA-A98D-5EE3-C820-CAB0E0D80AD7}"/>
              </a:ext>
            </a:extLst>
          </p:cNvPr>
          <p:cNvSpPr>
            <a:spLocks noGrp="1"/>
          </p:cNvSpPr>
          <p:nvPr>
            <p:ph type="title" hasCustomPrompt="1"/>
          </p:nvPr>
        </p:nvSpPr>
        <p:spPr>
          <a:xfrm>
            <a:off x="16000936" y="3048000"/>
            <a:ext cx="7724478" cy="3048000"/>
          </a:xfrm>
        </p:spPr>
        <p:txBody>
          <a:bodyPr anchor="b">
            <a:normAutofit/>
          </a:bodyPr>
          <a:lstStyle/>
          <a:p>
            <a:r>
              <a:rPr lang="en-US" sz="7200"/>
              <a:t>Great begint </a:t>
            </a:r>
            <a:br>
              <a:rPr lang="en-US" sz="7200"/>
            </a:br>
            <a:r>
              <a:rPr lang="en-US" sz="7200"/>
              <a:t>met leiderschap.</a:t>
            </a:r>
          </a:p>
        </p:txBody>
      </p:sp>
      <p:sp>
        <p:nvSpPr>
          <p:cNvPr id="8" name="Leader">
            <a:extLst>
              <a:ext uri="{FF2B5EF4-FFF2-40B4-BE49-F238E27FC236}">
                <a16:creationId xmlns:a16="http://schemas.microsoft.com/office/drawing/2014/main" id="{98BAA37D-8668-3A55-C1A5-AE2DD3566012}"/>
              </a:ext>
            </a:extLst>
          </p:cNvPr>
          <p:cNvSpPr/>
          <p:nvPr userDrawn="1"/>
        </p:nvSpPr>
        <p:spPr>
          <a:xfrm>
            <a:off x="1473802" y="5145892"/>
            <a:ext cx="1131664" cy="11382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9" name="TextBox 26">
            <a:extLst>
              <a:ext uri="{FF2B5EF4-FFF2-40B4-BE49-F238E27FC236}">
                <a16:creationId xmlns:a16="http://schemas.microsoft.com/office/drawing/2014/main" id="{3D6D8749-EBB9-FEBB-44BB-7586A7F5846D}"/>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0" name="Footer Placeholder 3">
            <a:extLst>
              <a:ext uri="{FF2B5EF4-FFF2-40B4-BE49-F238E27FC236}">
                <a16:creationId xmlns:a16="http://schemas.microsoft.com/office/drawing/2014/main" id="{6152B10B-F3FC-188B-C0F3-46EF5027A04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908104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ffect_Ervaring">
    <p:spTree>
      <p:nvGrpSpPr>
        <p:cNvPr id="1" name=""/>
        <p:cNvGrpSpPr/>
        <p:nvPr/>
      </p:nvGrpSpPr>
      <p:grpSpPr>
        <a:xfrm>
          <a:off x="0" y="0"/>
          <a:ext cx="0" cy="0"/>
          <a:chOff x="0" y="0"/>
          <a:chExt cx="0" cy="0"/>
        </a:xfrm>
      </p:grpSpPr>
      <p:pic>
        <p:nvPicPr>
          <p:cNvPr id="2" name="Picture 8" descr="A circular logo with red dots&#10;&#10;Description automatically generated">
            <a:extLst>
              <a:ext uri="{FF2B5EF4-FFF2-40B4-BE49-F238E27FC236}">
                <a16:creationId xmlns:a16="http://schemas.microsoft.com/office/drawing/2014/main" id="{8B1AF4BD-A62C-F56A-DE07-2C6BDACD9894}"/>
              </a:ext>
            </a:extLst>
          </p:cNvPr>
          <p:cNvPicPr>
            <a:picLocks noChangeAspect="1"/>
          </p:cNvPicPr>
          <p:nvPr userDrawn="1"/>
        </p:nvPicPr>
        <p:blipFill>
          <a:blip r:embed="rId2"/>
          <a:stretch>
            <a:fillRect/>
          </a:stretch>
        </p:blipFill>
        <p:spPr>
          <a:xfrm>
            <a:off x="-11676366" y="-8001000"/>
            <a:ext cx="27432000" cy="27432000"/>
          </a:xfrm>
          <a:prstGeom prst="rect">
            <a:avLst/>
          </a:prstGeom>
        </p:spPr>
      </p:pic>
      <p:sp>
        <p:nvSpPr>
          <p:cNvPr id="6" name="Text Placeholder 7">
            <a:extLst>
              <a:ext uri="{FF2B5EF4-FFF2-40B4-BE49-F238E27FC236}">
                <a16:creationId xmlns:a16="http://schemas.microsoft.com/office/drawing/2014/main" id="{CDB89C0B-BDC1-AA82-35B4-6C6C3638E38E}"/>
              </a:ext>
            </a:extLst>
          </p:cNvPr>
          <p:cNvSpPr>
            <a:spLocks noGrp="1"/>
          </p:cNvSpPr>
          <p:nvPr>
            <p:ph type="body" sz="quarter" idx="16"/>
          </p:nvPr>
        </p:nvSpPr>
        <p:spPr>
          <a:xfrm>
            <a:off x="16000936" y="6858000"/>
            <a:ext cx="68606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pic>
        <p:nvPicPr>
          <p:cNvPr id="7" name="Picture 17" descr="A white circle with black dots&#10;&#10;Description automatically generated">
            <a:extLst>
              <a:ext uri="{FF2B5EF4-FFF2-40B4-BE49-F238E27FC236}">
                <a16:creationId xmlns:a16="http://schemas.microsoft.com/office/drawing/2014/main" id="{E47C3FF1-7835-C110-A58A-E7AE704CEEE0}"/>
              </a:ext>
            </a:extLst>
          </p:cNvPr>
          <p:cNvPicPr>
            <a:picLocks noChangeAspect="1"/>
          </p:cNvPicPr>
          <p:nvPr userDrawn="1"/>
        </p:nvPicPr>
        <p:blipFill>
          <a:blip r:embed="rId3"/>
          <a:stretch>
            <a:fillRect/>
          </a:stretch>
        </p:blipFill>
        <p:spPr>
          <a:xfrm>
            <a:off x="-11676366" y="-8001000"/>
            <a:ext cx="27432000" cy="27432000"/>
          </a:xfrm>
          <a:prstGeom prst="rect">
            <a:avLst/>
          </a:prstGeom>
        </p:spPr>
      </p:pic>
      <p:sp>
        <p:nvSpPr>
          <p:cNvPr id="8" name="Title 5">
            <a:extLst>
              <a:ext uri="{FF2B5EF4-FFF2-40B4-BE49-F238E27FC236}">
                <a16:creationId xmlns:a16="http://schemas.microsoft.com/office/drawing/2014/main" id="{628DBF0E-5C3C-82C6-32DE-74F221BFE514}"/>
              </a:ext>
            </a:extLst>
          </p:cNvPr>
          <p:cNvSpPr>
            <a:spLocks noGrp="1"/>
          </p:cNvSpPr>
          <p:nvPr>
            <p:ph type="title"/>
          </p:nvPr>
        </p:nvSpPr>
        <p:spPr>
          <a:xfrm>
            <a:off x="16000936" y="3048000"/>
            <a:ext cx="6860652" cy="3048000"/>
          </a:xfrm>
        </p:spPr>
        <p:txBody>
          <a:bodyPr anchor="b">
            <a:normAutofit/>
          </a:bodyPr>
          <a:lstStyle/>
          <a:p>
            <a:r>
              <a:rPr lang="nl-NL" sz="7200"/>
              <a:t>Klik om stijl te bewerken</a:t>
            </a:r>
            <a:endParaRPr lang="en-US" sz="7200"/>
          </a:p>
        </p:txBody>
      </p:sp>
      <p:sp>
        <p:nvSpPr>
          <p:cNvPr id="9" name="Leader">
            <a:extLst>
              <a:ext uri="{FF2B5EF4-FFF2-40B4-BE49-F238E27FC236}">
                <a16:creationId xmlns:a16="http://schemas.microsoft.com/office/drawing/2014/main" id="{5701281E-6091-7EF2-30EA-5D9439DC281C}"/>
              </a:ext>
            </a:extLst>
          </p:cNvPr>
          <p:cNvSpPr/>
          <p:nvPr userDrawn="1"/>
        </p:nvSpPr>
        <p:spPr>
          <a:xfrm>
            <a:off x="1473802" y="5145892"/>
            <a:ext cx="1131664" cy="11382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10" name="Leader">
            <a:extLst>
              <a:ext uri="{FF2B5EF4-FFF2-40B4-BE49-F238E27FC236}">
                <a16:creationId xmlns:a16="http://schemas.microsoft.com/office/drawing/2014/main" id="{A93CF57E-C333-5DD0-6A36-A09CDF8D73D1}"/>
              </a:ext>
            </a:extLst>
          </p:cNvPr>
          <p:cNvSpPr/>
          <p:nvPr userDrawn="1"/>
        </p:nvSpPr>
        <p:spPr>
          <a:xfrm>
            <a:off x="6249987" y="324241"/>
            <a:ext cx="1055464" cy="1141964"/>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101600" rIns="0" bIns="10160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p>
        </p:txBody>
      </p:sp>
      <p:sp>
        <p:nvSpPr>
          <p:cNvPr id="11" name="Leader">
            <a:extLst>
              <a:ext uri="{FF2B5EF4-FFF2-40B4-BE49-F238E27FC236}">
                <a16:creationId xmlns:a16="http://schemas.microsoft.com/office/drawing/2014/main" id="{162043A5-0439-FF1D-FEA5-6535C9EC7A1C}"/>
              </a:ext>
            </a:extLst>
          </p:cNvPr>
          <p:cNvSpPr/>
          <p:nvPr userDrawn="1"/>
        </p:nvSpPr>
        <p:spPr>
          <a:xfrm>
            <a:off x="8002587" y="34290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2" name="Leader">
            <a:extLst>
              <a:ext uri="{FF2B5EF4-FFF2-40B4-BE49-F238E27FC236}">
                <a16:creationId xmlns:a16="http://schemas.microsoft.com/office/drawing/2014/main" id="{DED5D041-44A4-CEF1-FA71-9ED46949DAB3}"/>
              </a:ext>
            </a:extLst>
          </p:cNvPr>
          <p:cNvSpPr/>
          <p:nvPr userDrawn="1"/>
        </p:nvSpPr>
        <p:spPr>
          <a:xfrm>
            <a:off x="8002587" y="6934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3" name="Leader">
            <a:extLst>
              <a:ext uri="{FF2B5EF4-FFF2-40B4-BE49-F238E27FC236}">
                <a16:creationId xmlns:a16="http://schemas.microsoft.com/office/drawing/2014/main" id="{A5D02AC1-33BC-7AE1-B18E-71A72CCFBE40}"/>
              </a:ext>
            </a:extLst>
          </p:cNvPr>
          <p:cNvSpPr/>
          <p:nvPr userDrawn="1"/>
        </p:nvSpPr>
        <p:spPr>
          <a:xfrm>
            <a:off x="6233992" y="9982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4" name="TextBox 26">
            <a:extLst>
              <a:ext uri="{FF2B5EF4-FFF2-40B4-BE49-F238E27FC236}">
                <a16:creationId xmlns:a16="http://schemas.microsoft.com/office/drawing/2014/main" id="{1F18C267-2C00-52F3-8BF1-74826BE72F2C}"/>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5" name="TextBox 28">
            <a:extLst>
              <a:ext uri="{FF2B5EF4-FFF2-40B4-BE49-F238E27FC236}">
                <a16:creationId xmlns:a16="http://schemas.microsoft.com/office/drawing/2014/main" id="{43D3FF5F-2D94-5DF6-9740-B1434F0B147C}"/>
              </a:ext>
            </a:extLst>
          </p:cNvPr>
          <p:cNvSpPr txBox="1"/>
          <p:nvPr userDrawn="1"/>
        </p:nvSpPr>
        <p:spPr>
          <a:xfrm>
            <a:off x="6191915"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02</a:t>
            </a:r>
          </a:p>
          <a:p>
            <a:pPr>
              <a:lnSpc>
                <a:spcPct val="110000"/>
              </a:lnSpc>
              <a:spcBef>
                <a:spcPts val="1200"/>
              </a:spcBef>
            </a:pPr>
            <a:r>
              <a:rPr lang="en-US" sz="2000" b="1">
                <a:latin typeface="Gilroy SemiBold" pitchFamily="2" charset="77"/>
              </a:rPr>
              <a:t>Beleving</a:t>
            </a:r>
          </a:p>
          <a:p>
            <a:pPr>
              <a:lnSpc>
                <a:spcPct val="110000"/>
              </a:lnSpc>
              <a:spcBef>
                <a:spcPts val="1200"/>
              </a:spcBef>
            </a:pPr>
            <a:r>
              <a:rPr lang="en-US" sz="1600">
                <a:solidFill>
                  <a:schemeClr val="tx2"/>
                </a:solidFill>
              </a:rPr>
              <a:t>Vertrouwen</a:t>
            </a:r>
            <a:br>
              <a:rPr lang="en-US" sz="1600">
                <a:solidFill>
                  <a:schemeClr val="tx2"/>
                </a:solidFill>
              </a:rPr>
            </a:br>
            <a:r>
              <a:rPr lang="en-US" sz="1600">
                <a:solidFill>
                  <a:schemeClr val="tx2"/>
                </a:solidFill>
              </a:rPr>
              <a:t>Trots</a:t>
            </a:r>
            <a:br>
              <a:rPr lang="en-US" sz="1600">
                <a:solidFill>
                  <a:schemeClr val="tx2"/>
                </a:solidFill>
              </a:rPr>
            </a:br>
            <a:r>
              <a:rPr lang="en-US" sz="1600">
                <a:solidFill>
                  <a:schemeClr val="tx2"/>
                </a:solidFill>
              </a:rPr>
              <a:t>Plezier</a:t>
            </a:r>
            <a:br>
              <a:rPr lang="en-US" sz="1600">
                <a:solidFill>
                  <a:schemeClr val="tx2"/>
                </a:solidFill>
              </a:rPr>
            </a:br>
            <a:r>
              <a:rPr lang="en-US" sz="1600">
                <a:solidFill>
                  <a:schemeClr val="tx2"/>
                </a:solidFill>
              </a:rPr>
              <a:t>For All</a:t>
            </a:r>
          </a:p>
        </p:txBody>
      </p:sp>
      <p:sp>
        <p:nvSpPr>
          <p:cNvPr id="16" name="Date Placeholder 2">
            <a:extLst>
              <a:ext uri="{FF2B5EF4-FFF2-40B4-BE49-F238E27FC236}">
                <a16:creationId xmlns:a16="http://schemas.microsoft.com/office/drawing/2014/main" id="{25192B57-079D-04D1-7EFA-4531282AA437}"/>
              </a:ext>
            </a:extLst>
          </p:cNvPr>
          <p:cNvSpPr>
            <a:spLocks noGrp="1"/>
          </p:cNvSpPr>
          <p:nvPr>
            <p:ph type="dt" sz="half" idx="10"/>
          </p:nvPr>
        </p:nvSpPr>
        <p:spPr>
          <a:xfrm>
            <a:off x="18551445" y="12841870"/>
            <a:ext cx="2787333" cy="369464"/>
          </a:xfrm>
        </p:spPr>
        <p:txBody>
          <a:bodyPr/>
          <a:lstStyle/>
          <a:p>
            <a:fld id="{EF15B141-A964-914B-8BEC-61B5B290F7FB}" type="datetime2">
              <a:t>donderdag 12 februari 2026</a:t>
            </a:fld>
            <a:endParaRPr lang="en-US"/>
          </a:p>
        </p:txBody>
      </p:sp>
      <p:sp>
        <p:nvSpPr>
          <p:cNvPr id="18" name="Slide Number Placeholder 4">
            <a:extLst>
              <a:ext uri="{FF2B5EF4-FFF2-40B4-BE49-F238E27FC236}">
                <a16:creationId xmlns:a16="http://schemas.microsoft.com/office/drawing/2014/main" id="{522E0B66-AECC-BC30-7840-1440F8514C89}"/>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19" name="Afbeelding 18">
            <a:extLst>
              <a:ext uri="{FF2B5EF4-FFF2-40B4-BE49-F238E27FC236}">
                <a16:creationId xmlns:a16="http://schemas.microsoft.com/office/drawing/2014/main" id="{AC9E6944-6183-D763-F7E9-38A908898E38}"/>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AC404DF0-3BA4-09D3-F3AF-7E1E81F1F929}"/>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6232976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Effect_Cultuur">
    <p:spTree>
      <p:nvGrpSpPr>
        <p:cNvPr id="1" name=""/>
        <p:cNvGrpSpPr/>
        <p:nvPr/>
      </p:nvGrpSpPr>
      <p:grpSpPr>
        <a:xfrm>
          <a:off x="0" y="0"/>
          <a:ext cx="0" cy="0"/>
          <a:chOff x="0" y="0"/>
          <a:chExt cx="0" cy="0"/>
        </a:xfrm>
      </p:grpSpPr>
      <p:pic>
        <p:nvPicPr>
          <p:cNvPr id="2" name="Picture 10" descr="A black and white circle&#10;&#10;Description automatically generated">
            <a:extLst>
              <a:ext uri="{FF2B5EF4-FFF2-40B4-BE49-F238E27FC236}">
                <a16:creationId xmlns:a16="http://schemas.microsoft.com/office/drawing/2014/main" id="{9BE76FD3-7A20-3706-FCE0-BFD637524E6C}"/>
              </a:ext>
            </a:extLst>
          </p:cNvPr>
          <p:cNvPicPr>
            <a:picLocks noChangeAspect="1"/>
          </p:cNvPicPr>
          <p:nvPr userDrawn="1"/>
        </p:nvPicPr>
        <p:blipFill>
          <a:blip r:embed="rId2"/>
          <a:stretch>
            <a:fillRect/>
          </a:stretch>
        </p:blipFill>
        <p:spPr>
          <a:xfrm>
            <a:off x="-11676366" y="-8001000"/>
            <a:ext cx="27432000" cy="27432000"/>
          </a:xfrm>
          <a:prstGeom prst="rect">
            <a:avLst/>
          </a:prstGeom>
        </p:spPr>
      </p:pic>
      <p:pic>
        <p:nvPicPr>
          <p:cNvPr id="6" name="Picture 8" descr="A circular logo with red dots&#10;&#10;Description automatically generated">
            <a:extLst>
              <a:ext uri="{FF2B5EF4-FFF2-40B4-BE49-F238E27FC236}">
                <a16:creationId xmlns:a16="http://schemas.microsoft.com/office/drawing/2014/main" id="{1ADCE434-9510-D3FC-0377-AC03CB64343B}"/>
              </a:ext>
            </a:extLst>
          </p:cNvPr>
          <p:cNvPicPr>
            <a:picLocks noChangeAspect="1"/>
          </p:cNvPicPr>
          <p:nvPr userDrawn="1"/>
        </p:nvPicPr>
        <p:blipFill>
          <a:blip r:embed="rId3"/>
          <a:stretch>
            <a:fillRect/>
          </a:stretch>
        </p:blipFill>
        <p:spPr>
          <a:xfrm>
            <a:off x="-11676366" y="-8001000"/>
            <a:ext cx="27432000" cy="27432000"/>
          </a:xfrm>
          <a:prstGeom prst="rect">
            <a:avLst/>
          </a:prstGeom>
        </p:spPr>
      </p:pic>
      <p:pic>
        <p:nvPicPr>
          <p:cNvPr id="7" name="Picture 17" descr="A white circle with black dots&#10;&#10;Description automatically generated">
            <a:extLst>
              <a:ext uri="{FF2B5EF4-FFF2-40B4-BE49-F238E27FC236}">
                <a16:creationId xmlns:a16="http://schemas.microsoft.com/office/drawing/2014/main" id="{0F1D640C-E667-1254-3145-18CD6BC953A2}"/>
              </a:ext>
            </a:extLst>
          </p:cNvPr>
          <p:cNvPicPr>
            <a:picLocks noChangeAspect="1"/>
          </p:cNvPicPr>
          <p:nvPr userDrawn="1"/>
        </p:nvPicPr>
        <p:blipFill>
          <a:blip r:embed="rId4"/>
          <a:stretch>
            <a:fillRect/>
          </a:stretch>
        </p:blipFill>
        <p:spPr>
          <a:xfrm>
            <a:off x="-11676366" y="-8001000"/>
            <a:ext cx="27432000" cy="27432000"/>
          </a:xfrm>
          <a:prstGeom prst="rect">
            <a:avLst/>
          </a:prstGeom>
        </p:spPr>
      </p:pic>
      <p:sp>
        <p:nvSpPr>
          <p:cNvPr id="8" name="Text Placeholder 7">
            <a:extLst>
              <a:ext uri="{FF2B5EF4-FFF2-40B4-BE49-F238E27FC236}">
                <a16:creationId xmlns:a16="http://schemas.microsoft.com/office/drawing/2014/main" id="{D6681807-DF4F-9A02-9E80-9B8D91A871BC}"/>
              </a:ext>
            </a:extLst>
          </p:cNvPr>
          <p:cNvSpPr>
            <a:spLocks noGrp="1"/>
          </p:cNvSpPr>
          <p:nvPr>
            <p:ph type="body" sz="quarter" idx="16"/>
          </p:nvPr>
        </p:nvSpPr>
        <p:spPr>
          <a:xfrm>
            <a:off x="16000936" y="6858000"/>
            <a:ext cx="70130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sp>
        <p:nvSpPr>
          <p:cNvPr id="9" name="Title 5">
            <a:extLst>
              <a:ext uri="{FF2B5EF4-FFF2-40B4-BE49-F238E27FC236}">
                <a16:creationId xmlns:a16="http://schemas.microsoft.com/office/drawing/2014/main" id="{8F9B8696-810C-2357-9519-910F7C7FA2FF}"/>
              </a:ext>
            </a:extLst>
          </p:cNvPr>
          <p:cNvSpPr>
            <a:spLocks noGrp="1"/>
          </p:cNvSpPr>
          <p:nvPr>
            <p:ph type="title"/>
          </p:nvPr>
        </p:nvSpPr>
        <p:spPr>
          <a:xfrm>
            <a:off x="16000936" y="3048000"/>
            <a:ext cx="6860652" cy="3048000"/>
          </a:xfrm>
        </p:spPr>
        <p:txBody>
          <a:bodyPr anchor="b">
            <a:normAutofit/>
          </a:bodyPr>
          <a:lstStyle/>
          <a:p>
            <a:r>
              <a:rPr lang="nl-NL" sz="7200"/>
              <a:t>Klik om stijl te bewerken</a:t>
            </a:r>
            <a:endParaRPr lang="en-US" sz="7200"/>
          </a:p>
        </p:txBody>
      </p:sp>
      <p:sp>
        <p:nvSpPr>
          <p:cNvPr id="10" name="Leader">
            <a:extLst>
              <a:ext uri="{FF2B5EF4-FFF2-40B4-BE49-F238E27FC236}">
                <a16:creationId xmlns:a16="http://schemas.microsoft.com/office/drawing/2014/main" id="{B0B2AC4A-641E-8802-3074-237FEEA41044}"/>
              </a:ext>
            </a:extLst>
          </p:cNvPr>
          <p:cNvSpPr/>
          <p:nvPr userDrawn="1"/>
        </p:nvSpPr>
        <p:spPr>
          <a:xfrm>
            <a:off x="1473802" y="5145892"/>
            <a:ext cx="1131664" cy="11382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11" name="Leader">
            <a:extLst>
              <a:ext uri="{FF2B5EF4-FFF2-40B4-BE49-F238E27FC236}">
                <a16:creationId xmlns:a16="http://schemas.microsoft.com/office/drawing/2014/main" id="{0EDD1452-DEB2-C6A8-E5EF-F6A125DCA93B}"/>
              </a:ext>
            </a:extLst>
          </p:cNvPr>
          <p:cNvSpPr/>
          <p:nvPr userDrawn="1"/>
        </p:nvSpPr>
        <p:spPr>
          <a:xfrm>
            <a:off x="8002587" y="34290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2" name="Leader">
            <a:extLst>
              <a:ext uri="{FF2B5EF4-FFF2-40B4-BE49-F238E27FC236}">
                <a16:creationId xmlns:a16="http://schemas.microsoft.com/office/drawing/2014/main" id="{00DC299D-21B8-571F-9422-4DBCA2BC1856}"/>
              </a:ext>
            </a:extLst>
          </p:cNvPr>
          <p:cNvSpPr/>
          <p:nvPr userDrawn="1"/>
        </p:nvSpPr>
        <p:spPr>
          <a:xfrm>
            <a:off x="8002587" y="6934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3" name="Leader">
            <a:extLst>
              <a:ext uri="{FF2B5EF4-FFF2-40B4-BE49-F238E27FC236}">
                <a16:creationId xmlns:a16="http://schemas.microsoft.com/office/drawing/2014/main" id="{46A82C27-E0DA-F338-8C00-7770C0D902F4}"/>
              </a:ext>
            </a:extLst>
          </p:cNvPr>
          <p:cNvSpPr/>
          <p:nvPr userDrawn="1"/>
        </p:nvSpPr>
        <p:spPr>
          <a:xfrm>
            <a:off x="6233992" y="9982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4" name="TextBox 26">
            <a:extLst>
              <a:ext uri="{FF2B5EF4-FFF2-40B4-BE49-F238E27FC236}">
                <a16:creationId xmlns:a16="http://schemas.microsoft.com/office/drawing/2014/main" id="{60D50CBF-2B8C-79D8-533F-A51D9CF12A6B}"/>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5" name="TextBox 28">
            <a:extLst>
              <a:ext uri="{FF2B5EF4-FFF2-40B4-BE49-F238E27FC236}">
                <a16:creationId xmlns:a16="http://schemas.microsoft.com/office/drawing/2014/main" id="{C808D06C-4ADF-3617-5792-78E711255DD0}"/>
              </a:ext>
            </a:extLst>
          </p:cNvPr>
          <p:cNvSpPr txBox="1"/>
          <p:nvPr userDrawn="1"/>
        </p:nvSpPr>
        <p:spPr>
          <a:xfrm>
            <a:off x="6191915"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02</a:t>
            </a:r>
          </a:p>
          <a:p>
            <a:pPr>
              <a:lnSpc>
                <a:spcPct val="110000"/>
              </a:lnSpc>
              <a:spcBef>
                <a:spcPts val="1200"/>
              </a:spcBef>
            </a:pPr>
            <a:r>
              <a:rPr lang="en-US" sz="2000" b="1">
                <a:latin typeface="Gilroy SemiBold" pitchFamily="2" charset="77"/>
              </a:rPr>
              <a:t>Beleving</a:t>
            </a:r>
          </a:p>
          <a:p>
            <a:pPr>
              <a:lnSpc>
                <a:spcPct val="110000"/>
              </a:lnSpc>
              <a:spcBef>
                <a:spcPts val="1200"/>
              </a:spcBef>
            </a:pPr>
            <a:r>
              <a:rPr lang="en-US" sz="1600">
                <a:solidFill>
                  <a:schemeClr val="tx2"/>
                </a:solidFill>
              </a:rPr>
              <a:t>Vertrouwen</a:t>
            </a:r>
            <a:br>
              <a:rPr lang="en-US" sz="1600">
                <a:solidFill>
                  <a:schemeClr val="tx2"/>
                </a:solidFill>
              </a:rPr>
            </a:br>
            <a:r>
              <a:rPr lang="en-US" sz="1600">
                <a:solidFill>
                  <a:schemeClr val="tx2"/>
                </a:solidFill>
              </a:rPr>
              <a:t>Trots</a:t>
            </a:r>
            <a:br>
              <a:rPr lang="en-US" sz="1600">
                <a:solidFill>
                  <a:schemeClr val="tx2"/>
                </a:solidFill>
              </a:rPr>
            </a:br>
            <a:r>
              <a:rPr lang="en-US" sz="1600">
                <a:solidFill>
                  <a:schemeClr val="tx2"/>
                </a:solidFill>
              </a:rPr>
              <a:t>Plezier</a:t>
            </a:r>
            <a:br>
              <a:rPr lang="en-US" sz="1600">
                <a:solidFill>
                  <a:schemeClr val="tx2"/>
                </a:solidFill>
              </a:rPr>
            </a:br>
            <a:r>
              <a:rPr lang="en-US" sz="1600">
                <a:solidFill>
                  <a:schemeClr val="tx2"/>
                </a:solidFill>
              </a:rPr>
              <a:t>For All</a:t>
            </a:r>
          </a:p>
        </p:txBody>
      </p:sp>
      <p:sp>
        <p:nvSpPr>
          <p:cNvPr id="16" name="TextBox 29">
            <a:extLst>
              <a:ext uri="{FF2B5EF4-FFF2-40B4-BE49-F238E27FC236}">
                <a16:creationId xmlns:a16="http://schemas.microsoft.com/office/drawing/2014/main" id="{07204ECD-0A97-911E-E69F-3057C2A8ECAC}"/>
              </a:ext>
            </a:extLst>
          </p:cNvPr>
          <p:cNvSpPr txBox="1"/>
          <p:nvPr userDrawn="1"/>
        </p:nvSpPr>
        <p:spPr>
          <a:xfrm>
            <a:off x="9335747"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03</a:t>
            </a:r>
          </a:p>
          <a:p>
            <a:pPr>
              <a:lnSpc>
                <a:spcPct val="110000"/>
              </a:lnSpc>
              <a:spcBef>
                <a:spcPts val="1200"/>
              </a:spcBef>
            </a:pPr>
            <a:r>
              <a:rPr lang="en-US" sz="2000" b="1">
                <a:latin typeface="Gilroy SemiBold" pitchFamily="2" charset="77"/>
              </a:rPr>
              <a:t>Cultuur</a:t>
            </a:r>
          </a:p>
          <a:p>
            <a:pPr>
              <a:lnSpc>
                <a:spcPct val="110000"/>
              </a:lnSpc>
              <a:spcBef>
                <a:spcPts val="1200"/>
              </a:spcBef>
            </a:pPr>
            <a:r>
              <a:rPr lang="en-US" sz="1600">
                <a:solidFill>
                  <a:schemeClr val="tx2"/>
                </a:solidFill>
              </a:rPr>
              <a:t>Samenwerking</a:t>
            </a:r>
            <a:br>
              <a:rPr lang="en-US" sz="1600">
                <a:solidFill>
                  <a:schemeClr val="tx2"/>
                </a:solidFill>
              </a:rPr>
            </a:br>
            <a:r>
              <a:rPr lang="en-US" sz="1600">
                <a:solidFill>
                  <a:schemeClr val="tx2"/>
                </a:solidFill>
              </a:rPr>
              <a:t>Innovatie</a:t>
            </a:r>
            <a:br>
              <a:rPr lang="en-US" sz="1600">
                <a:solidFill>
                  <a:schemeClr val="tx2"/>
                </a:solidFill>
              </a:rPr>
            </a:br>
            <a:r>
              <a:rPr lang="en-US" sz="1600">
                <a:solidFill>
                  <a:schemeClr val="tx2"/>
                </a:solidFill>
              </a:rPr>
              <a:t>Wendbaarheid</a:t>
            </a:r>
            <a:br>
              <a:rPr lang="en-US" sz="1600">
                <a:solidFill>
                  <a:schemeClr val="tx2"/>
                </a:solidFill>
              </a:rPr>
            </a:br>
            <a:r>
              <a:rPr lang="en-US" sz="1600">
                <a:solidFill>
                  <a:schemeClr val="tx2"/>
                </a:solidFill>
              </a:rPr>
              <a:t>Kansen</a:t>
            </a:r>
            <a:br>
              <a:rPr lang="en-US" sz="1600">
                <a:solidFill>
                  <a:schemeClr val="tx2"/>
                </a:solidFill>
              </a:rPr>
            </a:br>
            <a:r>
              <a:rPr lang="en-US" sz="1600">
                <a:solidFill>
                  <a:schemeClr val="tx2"/>
                </a:solidFill>
              </a:rPr>
              <a:t>Erbij horen</a:t>
            </a:r>
            <a:br>
              <a:rPr lang="en-US" sz="1600">
                <a:solidFill>
                  <a:schemeClr val="tx2"/>
                </a:solidFill>
              </a:rPr>
            </a:br>
            <a:r>
              <a:rPr lang="en-US" sz="1600">
                <a:solidFill>
                  <a:schemeClr val="tx2"/>
                </a:solidFill>
              </a:rPr>
              <a:t>Welzijn</a:t>
            </a:r>
          </a:p>
        </p:txBody>
      </p:sp>
      <p:sp>
        <p:nvSpPr>
          <p:cNvPr id="18" name="Leader">
            <a:extLst>
              <a:ext uri="{FF2B5EF4-FFF2-40B4-BE49-F238E27FC236}">
                <a16:creationId xmlns:a16="http://schemas.microsoft.com/office/drawing/2014/main" id="{269C2C7E-90F6-DC89-6142-5940B5E3BA38}"/>
              </a:ext>
            </a:extLst>
          </p:cNvPr>
          <p:cNvSpPr/>
          <p:nvPr userDrawn="1"/>
        </p:nvSpPr>
        <p:spPr>
          <a:xfrm>
            <a:off x="6249987" y="324241"/>
            <a:ext cx="1055464" cy="1141964"/>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101600" rIns="0" bIns="10160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9" name="Date Placeholder 2">
            <a:extLst>
              <a:ext uri="{FF2B5EF4-FFF2-40B4-BE49-F238E27FC236}">
                <a16:creationId xmlns:a16="http://schemas.microsoft.com/office/drawing/2014/main" id="{97EA849B-8FE0-2D55-D2F6-1E574EDBFBAB}"/>
              </a:ext>
            </a:extLst>
          </p:cNvPr>
          <p:cNvSpPr>
            <a:spLocks noGrp="1"/>
          </p:cNvSpPr>
          <p:nvPr>
            <p:ph type="dt" sz="half" idx="10"/>
          </p:nvPr>
        </p:nvSpPr>
        <p:spPr>
          <a:xfrm>
            <a:off x="18551445" y="12841870"/>
            <a:ext cx="2787333" cy="369464"/>
          </a:xfrm>
        </p:spPr>
        <p:txBody>
          <a:bodyPr/>
          <a:lstStyle/>
          <a:p>
            <a:fld id="{CB3DC514-D346-E742-96D2-662DA6AAFB47}" type="datetime2">
              <a:t>donderdag 12 februari 2026</a:t>
            </a:fld>
            <a:endParaRPr lang="en-US"/>
          </a:p>
        </p:txBody>
      </p:sp>
      <p:sp>
        <p:nvSpPr>
          <p:cNvPr id="20" name="Slide Number Placeholder 4">
            <a:extLst>
              <a:ext uri="{FF2B5EF4-FFF2-40B4-BE49-F238E27FC236}">
                <a16:creationId xmlns:a16="http://schemas.microsoft.com/office/drawing/2014/main" id="{5B2C5E0D-C9C7-B084-35B8-3367E32347E0}"/>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21" name="Afbeelding 20">
            <a:extLst>
              <a:ext uri="{FF2B5EF4-FFF2-40B4-BE49-F238E27FC236}">
                <a16:creationId xmlns:a16="http://schemas.microsoft.com/office/drawing/2014/main" id="{F2631A19-E52D-0788-2D8F-19457F23DD73}"/>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2E37F0F2-1DCC-2919-D97B-9D83BF0E9B06}"/>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5059606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Effect_Prestaties">
    <p:spTree>
      <p:nvGrpSpPr>
        <p:cNvPr id="1" name=""/>
        <p:cNvGrpSpPr/>
        <p:nvPr/>
      </p:nvGrpSpPr>
      <p:grpSpPr>
        <a:xfrm>
          <a:off x="0" y="0"/>
          <a:ext cx="0" cy="0"/>
          <a:chOff x="0" y="0"/>
          <a:chExt cx="0" cy="0"/>
        </a:xfrm>
      </p:grpSpPr>
      <p:pic>
        <p:nvPicPr>
          <p:cNvPr id="2" name="Picture 12" descr="A black circle with white lines&#10;&#10;Description automatically generated">
            <a:extLst>
              <a:ext uri="{FF2B5EF4-FFF2-40B4-BE49-F238E27FC236}">
                <a16:creationId xmlns:a16="http://schemas.microsoft.com/office/drawing/2014/main" id="{B3AB777F-88D3-43F6-A7CE-E7D2F55A808D}"/>
              </a:ext>
            </a:extLst>
          </p:cNvPr>
          <p:cNvPicPr>
            <a:picLocks noChangeAspect="1"/>
          </p:cNvPicPr>
          <p:nvPr userDrawn="1"/>
        </p:nvPicPr>
        <p:blipFill>
          <a:blip r:embed="rId2"/>
          <a:stretch>
            <a:fillRect/>
          </a:stretch>
        </p:blipFill>
        <p:spPr>
          <a:xfrm>
            <a:off x="-11676366" y="-8001000"/>
            <a:ext cx="27432000" cy="27432000"/>
          </a:xfrm>
          <a:prstGeom prst="rect">
            <a:avLst/>
          </a:prstGeom>
        </p:spPr>
      </p:pic>
      <p:pic>
        <p:nvPicPr>
          <p:cNvPr id="6" name="Picture 10" descr="A black and white circle&#10;&#10;Description automatically generated">
            <a:extLst>
              <a:ext uri="{FF2B5EF4-FFF2-40B4-BE49-F238E27FC236}">
                <a16:creationId xmlns:a16="http://schemas.microsoft.com/office/drawing/2014/main" id="{827A7B9A-9BB9-B6D7-4D11-AB5092B70D6B}"/>
              </a:ext>
            </a:extLst>
          </p:cNvPr>
          <p:cNvPicPr>
            <a:picLocks noChangeAspect="1"/>
          </p:cNvPicPr>
          <p:nvPr userDrawn="1"/>
        </p:nvPicPr>
        <p:blipFill>
          <a:blip r:embed="rId3"/>
          <a:stretch>
            <a:fillRect/>
          </a:stretch>
        </p:blipFill>
        <p:spPr>
          <a:xfrm>
            <a:off x="-11676366" y="-8001000"/>
            <a:ext cx="27432000" cy="27432000"/>
          </a:xfrm>
          <a:prstGeom prst="rect">
            <a:avLst/>
          </a:prstGeom>
        </p:spPr>
      </p:pic>
      <p:pic>
        <p:nvPicPr>
          <p:cNvPr id="7" name="Picture 8" descr="A circular logo with red dots&#10;&#10;Description automatically generated">
            <a:extLst>
              <a:ext uri="{FF2B5EF4-FFF2-40B4-BE49-F238E27FC236}">
                <a16:creationId xmlns:a16="http://schemas.microsoft.com/office/drawing/2014/main" id="{FD8A4173-552E-BB8B-A496-6CD2060BB3C5}"/>
              </a:ext>
            </a:extLst>
          </p:cNvPr>
          <p:cNvPicPr>
            <a:picLocks noChangeAspect="1"/>
          </p:cNvPicPr>
          <p:nvPr userDrawn="1"/>
        </p:nvPicPr>
        <p:blipFill>
          <a:blip r:embed="rId4"/>
          <a:stretch>
            <a:fillRect/>
          </a:stretch>
        </p:blipFill>
        <p:spPr>
          <a:xfrm>
            <a:off x="-11676366" y="-8001000"/>
            <a:ext cx="27432000" cy="27432000"/>
          </a:xfrm>
          <a:prstGeom prst="rect">
            <a:avLst/>
          </a:prstGeom>
        </p:spPr>
      </p:pic>
      <p:pic>
        <p:nvPicPr>
          <p:cNvPr id="8" name="Picture 17" descr="A white circle with black dots&#10;&#10;Description automatically generated">
            <a:extLst>
              <a:ext uri="{FF2B5EF4-FFF2-40B4-BE49-F238E27FC236}">
                <a16:creationId xmlns:a16="http://schemas.microsoft.com/office/drawing/2014/main" id="{4049AD4B-F25A-4C77-5C45-1AD238A82265}"/>
              </a:ext>
            </a:extLst>
          </p:cNvPr>
          <p:cNvPicPr>
            <a:picLocks noChangeAspect="1"/>
          </p:cNvPicPr>
          <p:nvPr userDrawn="1"/>
        </p:nvPicPr>
        <p:blipFill>
          <a:blip r:embed="rId5"/>
          <a:stretch>
            <a:fillRect/>
          </a:stretch>
        </p:blipFill>
        <p:spPr>
          <a:xfrm>
            <a:off x="-11676366" y="-8001000"/>
            <a:ext cx="27432000" cy="27432000"/>
          </a:xfrm>
          <a:prstGeom prst="rect">
            <a:avLst/>
          </a:prstGeom>
        </p:spPr>
      </p:pic>
      <p:sp>
        <p:nvSpPr>
          <p:cNvPr id="9" name="Text Placeholder 7">
            <a:extLst>
              <a:ext uri="{FF2B5EF4-FFF2-40B4-BE49-F238E27FC236}">
                <a16:creationId xmlns:a16="http://schemas.microsoft.com/office/drawing/2014/main" id="{61726B64-E3F7-A14D-750F-6EA1AD82E003}"/>
              </a:ext>
            </a:extLst>
          </p:cNvPr>
          <p:cNvSpPr>
            <a:spLocks noGrp="1"/>
          </p:cNvSpPr>
          <p:nvPr>
            <p:ph type="body" sz="quarter" idx="16"/>
          </p:nvPr>
        </p:nvSpPr>
        <p:spPr>
          <a:xfrm>
            <a:off x="16000936" y="6858000"/>
            <a:ext cx="6860651" cy="5334000"/>
          </a:xfrm>
        </p:spPr>
        <p:txBody>
          <a:bodyPr>
            <a:normAutofit/>
          </a:bodyPr>
          <a:lstStyle/>
          <a:p>
            <a:pPr marL="0" lvl="0" indent="0">
              <a:lnSpc>
                <a:spcPct val="150000"/>
              </a:lnSpc>
              <a:buNone/>
            </a:pPr>
            <a:r>
              <a:rPr lang="nl-NL" sz="2200" spc="0">
                <a:solidFill>
                  <a:schemeClr val="tx2"/>
                </a:solidFill>
              </a:rPr>
              <a:t>Klikken om de tekststijl van het model te bewerken</a:t>
            </a:r>
          </a:p>
        </p:txBody>
      </p:sp>
      <p:sp>
        <p:nvSpPr>
          <p:cNvPr id="10" name="Title 5">
            <a:extLst>
              <a:ext uri="{FF2B5EF4-FFF2-40B4-BE49-F238E27FC236}">
                <a16:creationId xmlns:a16="http://schemas.microsoft.com/office/drawing/2014/main" id="{BF66F195-0AED-8270-A6EB-E272AA04CDBE}"/>
              </a:ext>
            </a:extLst>
          </p:cNvPr>
          <p:cNvSpPr>
            <a:spLocks noGrp="1"/>
          </p:cNvSpPr>
          <p:nvPr>
            <p:ph type="title"/>
          </p:nvPr>
        </p:nvSpPr>
        <p:spPr>
          <a:xfrm>
            <a:off x="16000936" y="3048000"/>
            <a:ext cx="6860652" cy="3048000"/>
          </a:xfrm>
        </p:spPr>
        <p:txBody>
          <a:bodyPr anchor="b">
            <a:normAutofit/>
          </a:bodyPr>
          <a:lstStyle/>
          <a:p>
            <a:r>
              <a:rPr lang="nl-NL" sz="7200"/>
              <a:t>Klik om stijl te bewerken</a:t>
            </a:r>
            <a:endParaRPr lang="en-US" sz="7200"/>
          </a:p>
        </p:txBody>
      </p:sp>
      <p:sp>
        <p:nvSpPr>
          <p:cNvPr id="11" name="Leader">
            <a:extLst>
              <a:ext uri="{FF2B5EF4-FFF2-40B4-BE49-F238E27FC236}">
                <a16:creationId xmlns:a16="http://schemas.microsoft.com/office/drawing/2014/main" id="{19CA072C-99D9-1DF7-C2CC-5D9552A5B817}"/>
              </a:ext>
            </a:extLst>
          </p:cNvPr>
          <p:cNvSpPr/>
          <p:nvPr userDrawn="1"/>
        </p:nvSpPr>
        <p:spPr>
          <a:xfrm>
            <a:off x="1473802" y="5145892"/>
            <a:ext cx="1131664" cy="11382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101600" tIns="101600" rIns="101600" bIns="101600" anchor="ctr"/>
          <a:lstStyle>
            <a:lvl1pPr algn="ctr" defTabSz="1651000">
              <a:lnSpc>
                <a:spcPct val="100000"/>
              </a:lnSpc>
              <a:spcBef>
                <a:spcPts val="1800"/>
              </a:spcBef>
              <a:defRPr sz="2400" spc="-48">
                <a:solidFill>
                  <a:srgbClr val="FFFFFF"/>
                </a:solidFill>
              </a:defRPr>
            </a:lvl1pPr>
          </a:lstStyle>
          <a:p>
            <a:r>
              <a:rPr lang="en-US" sz="1400" b="1">
                <a:latin typeface="Gilroy SemiBold" pitchFamily="2" charset="77"/>
              </a:rPr>
              <a:t>Leider</a:t>
            </a:r>
            <a:endParaRPr sz="1400" b="1">
              <a:latin typeface="Gilroy SemiBold" pitchFamily="2" charset="77"/>
            </a:endParaRPr>
          </a:p>
        </p:txBody>
      </p:sp>
      <p:sp>
        <p:nvSpPr>
          <p:cNvPr id="12" name="Leader">
            <a:extLst>
              <a:ext uri="{FF2B5EF4-FFF2-40B4-BE49-F238E27FC236}">
                <a16:creationId xmlns:a16="http://schemas.microsoft.com/office/drawing/2014/main" id="{BC5D53A3-CCDC-7D7B-FDBE-6EADAD622345}"/>
              </a:ext>
            </a:extLst>
          </p:cNvPr>
          <p:cNvSpPr/>
          <p:nvPr userDrawn="1"/>
        </p:nvSpPr>
        <p:spPr>
          <a:xfrm>
            <a:off x="8002587" y="34290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3" name="Leader">
            <a:extLst>
              <a:ext uri="{FF2B5EF4-FFF2-40B4-BE49-F238E27FC236}">
                <a16:creationId xmlns:a16="http://schemas.microsoft.com/office/drawing/2014/main" id="{EB66FA7C-C041-AAF2-8435-0D511F526FC7}"/>
              </a:ext>
            </a:extLst>
          </p:cNvPr>
          <p:cNvSpPr/>
          <p:nvPr userDrawn="1"/>
        </p:nvSpPr>
        <p:spPr>
          <a:xfrm>
            <a:off x="8002587" y="6934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4" name="Leader">
            <a:extLst>
              <a:ext uri="{FF2B5EF4-FFF2-40B4-BE49-F238E27FC236}">
                <a16:creationId xmlns:a16="http://schemas.microsoft.com/office/drawing/2014/main" id="{39839565-4992-5A5D-3B8F-91523F0608E1}"/>
              </a:ext>
            </a:extLst>
          </p:cNvPr>
          <p:cNvSpPr/>
          <p:nvPr userDrawn="1"/>
        </p:nvSpPr>
        <p:spPr>
          <a:xfrm>
            <a:off x="6233992" y="9982200"/>
            <a:ext cx="1066800" cy="1062016"/>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15" name="TextBox 26">
            <a:extLst>
              <a:ext uri="{FF2B5EF4-FFF2-40B4-BE49-F238E27FC236}">
                <a16:creationId xmlns:a16="http://schemas.microsoft.com/office/drawing/2014/main" id="{2E8745EC-D9CF-1114-E076-F3782D82EAAA}"/>
              </a:ext>
            </a:extLst>
          </p:cNvPr>
          <p:cNvSpPr txBox="1"/>
          <p:nvPr userDrawn="1"/>
        </p:nvSpPr>
        <p:spPr>
          <a:xfrm>
            <a:off x="3048083"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01</a:t>
            </a:r>
          </a:p>
          <a:p>
            <a:pPr>
              <a:lnSpc>
                <a:spcPct val="110000"/>
              </a:lnSpc>
              <a:spcBef>
                <a:spcPts val="1200"/>
              </a:spcBef>
            </a:pPr>
            <a:r>
              <a:rPr lang="en-US" sz="2000" b="1">
                <a:latin typeface="Gilroy SemiBold" pitchFamily="2" charset="77"/>
              </a:rPr>
              <a:t>Leiderschap</a:t>
            </a:r>
          </a:p>
          <a:p>
            <a:pPr>
              <a:lnSpc>
                <a:spcPct val="110000"/>
              </a:lnSpc>
              <a:spcBef>
                <a:spcPts val="1200"/>
              </a:spcBef>
            </a:pPr>
            <a:r>
              <a:rPr lang="en-US" sz="1600">
                <a:solidFill>
                  <a:schemeClr val="tx2"/>
                </a:solidFill>
              </a:rPr>
              <a:t>Luisteren</a:t>
            </a:r>
            <a:br>
              <a:rPr lang="en-US" sz="1600">
                <a:solidFill>
                  <a:schemeClr val="tx2"/>
                </a:solidFill>
              </a:rPr>
            </a:br>
            <a:r>
              <a:rPr lang="en-US" sz="1600">
                <a:solidFill>
                  <a:schemeClr val="tx2"/>
                </a:solidFill>
              </a:rPr>
              <a:t>Inspireren</a:t>
            </a:r>
            <a:br>
              <a:rPr lang="en-US" sz="1600">
                <a:solidFill>
                  <a:schemeClr val="tx2"/>
                </a:solidFill>
              </a:rPr>
            </a:br>
            <a:r>
              <a:rPr lang="en-US" sz="1600">
                <a:solidFill>
                  <a:schemeClr val="tx2"/>
                </a:solidFill>
              </a:rPr>
              <a:t>Spreken</a:t>
            </a:r>
            <a:br>
              <a:rPr lang="en-US" sz="1600">
                <a:solidFill>
                  <a:schemeClr val="tx2"/>
                </a:solidFill>
              </a:rPr>
            </a:br>
            <a:r>
              <a:rPr lang="en-US" sz="1600">
                <a:solidFill>
                  <a:schemeClr val="tx2"/>
                </a:solidFill>
              </a:rPr>
              <a:t>Zorgen</a:t>
            </a:r>
            <a:br>
              <a:rPr lang="en-US" sz="1600">
                <a:solidFill>
                  <a:schemeClr val="tx2"/>
                </a:solidFill>
              </a:rPr>
            </a:br>
            <a:r>
              <a:rPr lang="en-US" sz="1600">
                <a:solidFill>
                  <a:schemeClr val="tx2"/>
                </a:solidFill>
              </a:rPr>
              <a:t>Ontwikkelen</a:t>
            </a:r>
            <a:br>
              <a:rPr lang="en-US" sz="1600">
                <a:solidFill>
                  <a:schemeClr val="tx2"/>
                </a:solidFill>
              </a:rPr>
            </a:br>
            <a:r>
              <a:rPr lang="en-US" sz="1600">
                <a:solidFill>
                  <a:schemeClr val="tx2"/>
                </a:solidFill>
              </a:rPr>
              <a:t>Waarderen</a:t>
            </a:r>
            <a:br>
              <a:rPr lang="en-US" sz="1600">
                <a:solidFill>
                  <a:schemeClr val="tx2"/>
                </a:solidFill>
              </a:rPr>
            </a:br>
            <a:r>
              <a:rPr lang="en-US" sz="1600">
                <a:solidFill>
                  <a:schemeClr val="tx2"/>
                </a:solidFill>
              </a:rPr>
              <a:t>Vieren</a:t>
            </a:r>
            <a:br>
              <a:rPr lang="en-US" sz="1600">
                <a:solidFill>
                  <a:schemeClr val="tx2"/>
                </a:solidFill>
              </a:rPr>
            </a:br>
            <a:r>
              <a:rPr lang="en-US" sz="1600">
                <a:solidFill>
                  <a:schemeClr val="tx2"/>
                </a:solidFill>
              </a:rPr>
              <a:t>Delen</a:t>
            </a:r>
            <a:br>
              <a:rPr lang="en-US" sz="1600">
                <a:solidFill>
                  <a:schemeClr val="tx2"/>
                </a:solidFill>
              </a:rPr>
            </a:br>
            <a:r>
              <a:rPr lang="en-US" sz="1600">
                <a:solidFill>
                  <a:schemeClr val="tx2"/>
                </a:solidFill>
              </a:rPr>
              <a:t>Werven</a:t>
            </a:r>
          </a:p>
        </p:txBody>
      </p:sp>
      <p:sp>
        <p:nvSpPr>
          <p:cNvPr id="16" name="TextBox 28">
            <a:extLst>
              <a:ext uri="{FF2B5EF4-FFF2-40B4-BE49-F238E27FC236}">
                <a16:creationId xmlns:a16="http://schemas.microsoft.com/office/drawing/2014/main" id="{0E834ED3-8857-38CE-2F96-AAB506B9B71B}"/>
              </a:ext>
            </a:extLst>
          </p:cNvPr>
          <p:cNvSpPr txBox="1"/>
          <p:nvPr userDrawn="1"/>
        </p:nvSpPr>
        <p:spPr>
          <a:xfrm>
            <a:off x="6191915"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02</a:t>
            </a:r>
          </a:p>
          <a:p>
            <a:pPr>
              <a:lnSpc>
                <a:spcPct val="110000"/>
              </a:lnSpc>
              <a:spcBef>
                <a:spcPts val="1200"/>
              </a:spcBef>
            </a:pPr>
            <a:r>
              <a:rPr lang="en-US" sz="2000" b="1">
                <a:latin typeface="Gilroy SemiBold" pitchFamily="2" charset="77"/>
              </a:rPr>
              <a:t>Beleving</a:t>
            </a:r>
          </a:p>
          <a:p>
            <a:pPr>
              <a:lnSpc>
                <a:spcPct val="110000"/>
              </a:lnSpc>
              <a:spcBef>
                <a:spcPts val="1200"/>
              </a:spcBef>
            </a:pPr>
            <a:r>
              <a:rPr lang="en-US" sz="1600">
                <a:solidFill>
                  <a:schemeClr val="tx2"/>
                </a:solidFill>
              </a:rPr>
              <a:t>Vertrouwen</a:t>
            </a:r>
            <a:br>
              <a:rPr lang="en-US" sz="1600">
                <a:solidFill>
                  <a:schemeClr val="tx2"/>
                </a:solidFill>
              </a:rPr>
            </a:br>
            <a:r>
              <a:rPr lang="en-US" sz="1600">
                <a:solidFill>
                  <a:schemeClr val="tx2"/>
                </a:solidFill>
              </a:rPr>
              <a:t>Trots</a:t>
            </a:r>
            <a:br>
              <a:rPr lang="en-US" sz="1600">
                <a:solidFill>
                  <a:schemeClr val="tx2"/>
                </a:solidFill>
              </a:rPr>
            </a:br>
            <a:r>
              <a:rPr lang="en-US" sz="1600">
                <a:solidFill>
                  <a:schemeClr val="tx2"/>
                </a:solidFill>
              </a:rPr>
              <a:t>Plezier</a:t>
            </a:r>
            <a:br>
              <a:rPr lang="en-US" sz="1600">
                <a:solidFill>
                  <a:schemeClr val="tx2"/>
                </a:solidFill>
              </a:rPr>
            </a:br>
            <a:r>
              <a:rPr lang="en-US" sz="1600">
                <a:solidFill>
                  <a:schemeClr val="tx2"/>
                </a:solidFill>
              </a:rPr>
              <a:t>For All</a:t>
            </a:r>
          </a:p>
        </p:txBody>
      </p:sp>
      <p:sp>
        <p:nvSpPr>
          <p:cNvPr id="18" name="TextBox 29">
            <a:extLst>
              <a:ext uri="{FF2B5EF4-FFF2-40B4-BE49-F238E27FC236}">
                <a16:creationId xmlns:a16="http://schemas.microsoft.com/office/drawing/2014/main" id="{E36CB81E-D6FF-C5BC-195B-7E1ABE4FCB7E}"/>
              </a:ext>
            </a:extLst>
          </p:cNvPr>
          <p:cNvSpPr txBox="1"/>
          <p:nvPr userDrawn="1"/>
        </p:nvSpPr>
        <p:spPr>
          <a:xfrm>
            <a:off x="9335747"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03</a:t>
            </a:r>
          </a:p>
          <a:p>
            <a:pPr>
              <a:lnSpc>
                <a:spcPct val="110000"/>
              </a:lnSpc>
              <a:spcBef>
                <a:spcPts val="1200"/>
              </a:spcBef>
            </a:pPr>
            <a:r>
              <a:rPr lang="en-US" sz="2000" b="1">
                <a:latin typeface="Gilroy SemiBold" pitchFamily="2" charset="77"/>
              </a:rPr>
              <a:t>Cultuur</a:t>
            </a:r>
          </a:p>
          <a:p>
            <a:pPr>
              <a:lnSpc>
                <a:spcPct val="110000"/>
              </a:lnSpc>
              <a:spcBef>
                <a:spcPts val="1200"/>
              </a:spcBef>
            </a:pPr>
            <a:r>
              <a:rPr lang="en-US" sz="1600">
                <a:solidFill>
                  <a:schemeClr val="tx2"/>
                </a:solidFill>
              </a:rPr>
              <a:t>Samenwerking</a:t>
            </a:r>
            <a:br>
              <a:rPr lang="en-US" sz="1600">
                <a:solidFill>
                  <a:schemeClr val="tx2"/>
                </a:solidFill>
              </a:rPr>
            </a:br>
            <a:r>
              <a:rPr lang="en-US" sz="1600">
                <a:solidFill>
                  <a:schemeClr val="tx2"/>
                </a:solidFill>
              </a:rPr>
              <a:t>Innovatie</a:t>
            </a:r>
            <a:br>
              <a:rPr lang="en-US" sz="1600">
                <a:solidFill>
                  <a:schemeClr val="tx2"/>
                </a:solidFill>
              </a:rPr>
            </a:br>
            <a:r>
              <a:rPr lang="en-US" sz="1600">
                <a:solidFill>
                  <a:schemeClr val="tx2"/>
                </a:solidFill>
              </a:rPr>
              <a:t>Wendbaarheid</a:t>
            </a:r>
            <a:br>
              <a:rPr lang="en-US" sz="1600">
                <a:solidFill>
                  <a:schemeClr val="tx2"/>
                </a:solidFill>
              </a:rPr>
            </a:br>
            <a:r>
              <a:rPr lang="en-US" sz="1600">
                <a:solidFill>
                  <a:schemeClr val="tx2"/>
                </a:solidFill>
              </a:rPr>
              <a:t>Kansen</a:t>
            </a:r>
            <a:br>
              <a:rPr lang="en-US" sz="1600">
                <a:solidFill>
                  <a:schemeClr val="tx2"/>
                </a:solidFill>
              </a:rPr>
            </a:br>
            <a:r>
              <a:rPr lang="en-US" sz="1600">
                <a:solidFill>
                  <a:schemeClr val="tx2"/>
                </a:solidFill>
              </a:rPr>
              <a:t>Erbij horen</a:t>
            </a:r>
            <a:br>
              <a:rPr lang="en-US" sz="1600">
                <a:solidFill>
                  <a:schemeClr val="tx2"/>
                </a:solidFill>
              </a:rPr>
            </a:br>
            <a:r>
              <a:rPr lang="en-US" sz="1600">
                <a:solidFill>
                  <a:schemeClr val="tx2"/>
                </a:solidFill>
              </a:rPr>
              <a:t>Welzijn</a:t>
            </a:r>
          </a:p>
        </p:txBody>
      </p:sp>
      <p:sp>
        <p:nvSpPr>
          <p:cNvPr id="19" name="TextBox 30">
            <a:extLst>
              <a:ext uri="{FF2B5EF4-FFF2-40B4-BE49-F238E27FC236}">
                <a16:creationId xmlns:a16="http://schemas.microsoft.com/office/drawing/2014/main" id="{23EC810C-5145-2BAE-2B27-9B5D1AF3E1B4}"/>
              </a:ext>
            </a:extLst>
          </p:cNvPr>
          <p:cNvSpPr txBox="1"/>
          <p:nvPr userDrawn="1"/>
        </p:nvSpPr>
        <p:spPr>
          <a:xfrm>
            <a:off x="12479580" y="4196293"/>
            <a:ext cx="2371699" cy="3917354"/>
          </a:xfrm>
          <a:prstGeom prst="rect">
            <a:avLst/>
          </a:prstGeom>
          <a:noFill/>
        </p:spPr>
        <p:txBody>
          <a:bodyPr wrap="square" rtlCol="0">
            <a:noAutofit/>
          </a:bodyPr>
          <a:lstStyle/>
          <a:p>
            <a:pPr>
              <a:lnSpc>
                <a:spcPct val="110000"/>
              </a:lnSpc>
              <a:spcBef>
                <a:spcPts val="1200"/>
              </a:spcBef>
            </a:pPr>
            <a:r>
              <a:rPr lang="en-US" sz="2000" b="1">
                <a:solidFill>
                  <a:schemeClr val="accent1"/>
                </a:solidFill>
                <a:latin typeface="Gilroy SemiBold" pitchFamily="2" charset="77"/>
              </a:rPr>
              <a:t>04</a:t>
            </a:r>
          </a:p>
          <a:p>
            <a:pPr>
              <a:lnSpc>
                <a:spcPct val="110000"/>
              </a:lnSpc>
              <a:spcBef>
                <a:spcPts val="1200"/>
              </a:spcBef>
            </a:pPr>
            <a:r>
              <a:rPr lang="en-US" sz="2000" b="1">
                <a:latin typeface="Gilroy SemiBold" pitchFamily="2" charset="77"/>
              </a:rPr>
              <a:t>Prestaties</a:t>
            </a:r>
          </a:p>
          <a:p>
            <a:pPr>
              <a:lnSpc>
                <a:spcPct val="110000"/>
              </a:lnSpc>
              <a:spcBef>
                <a:spcPts val="1200"/>
              </a:spcBef>
            </a:pPr>
            <a:r>
              <a:rPr lang="en-US" sz="1600">
                <a:solidFill>
                  <a:schemeClr val="tx2"/>
                </a:solidFill>
              </a:rPr>
              <a:t>Winstgevendheid</a:t>
            </a:r>
            <a:br>
              <a:rPr lang="en-US" sz="1600">
                <a:solidFill>
                  <a:schemeClr val="tx2"/>
                </a:solidFill>
              </a:rPr>
            </a:br>
            <a:r>
              <a:rPr lang="en-US" sz="1600">
                <a:solidFill>
                  <a:schemeClr val="tx2"/>
                </a:solidFill>
              </a:rPr>
              <a:t>Productiviteit</a:t>
            </a:r>
            <a:br>
              <a:rPr lang="en-US" sz="1600">
                <a:solidFill>
                  <a:schemeClr val="tx2"/>
                </a:solidFill>
              </a:rPr>
            </a:br>
            <a:r>
              <a:rPr lang="en-US" sz="1600">
                <a:solidFill>
                  <a:schemeClr val="tx2"/>
                </a:solidFill>
              </a:rPr>
              <a:t>Efficiëntie</a:t>
            </a:r>
            <a:br>
              <a:rPr lang="en-US" sz="1600">
                <a:solidFill>
                  <a:schemeClr val="tx2"/>
                </a:solidFill>
              </a:rPr>
            </a:br>
            <a:r>
              <a:rPr lang="en-US" sz="1600">
                <a:solidFill>
                  <a:schemeClr val="tx2"/>
                </a:solidFill>
              </a:rPr>
              <a:t>Klanttevredenheid</a:t>
            </a:r>
            <a:br>
              <a:rPr lang="en-US" sz="1600">
                <a:solidFill>
                  <a:schemeClr val="tx2"/>
                </a:solidFill>
              </a:rPr>
            </a:br>
            <a:r>
              <a:rPr lang="en-US" sz="1600">
                <a:solidFill>
                  <a:schemeClr val="tx2"/>
                </a:solidFill>
              </a:rPr>
              <a:t>Sociale impact</a:t>
            </a:r>
            <a:br>
              <a:rPr lang="en-US" sz="1600">
                <a:solidFill>
                  <a:schemeClr val="tx2"/>
                </a:solidFill>
              </a:rPr>
            </a:br>
            <a:r>
              <a:rPr lang="en-US" sz="1600">
                <a:solidFill>
                  <a:schemeClr val="tx2"/>
                </a:solidFill>
              </a:rPr>
              <a:t>Marktweerbaarheid</a:t>
            </a:r>
            <a:br>
              <a:rPr lang="en-US" sz="1600">
                <a:solidFill>
                  <a:schemeClr val="tx2"/>
                </a:solidFill>
              </a:rPr>
            </a:br>
            <a:r>
              <a:rPr lang="en-US" sz="1600">
                <a:solidFill>
                  <a:schemeClr val="tx2"/>
                </a:solidFill>
              </a:rPr>
              <a:t>Talenten aantrekken</a:t>
            </a:r>
            <a:br>
              <a:rPr lang="en-US" sz="1600">
                <a:solidFill>
                  <a:schemeClr val="tx2"/>
                </a:solidFill>
              </a:rPr>
            </a:br>
            <a:r>
              <a:rPr lang="en-US" sz="1600">
                <a:solidFill>
                  <a:schemeClr val="tx2"/>
                </a:solidFill>
              </a:rPr>
              <a:t>Retentie</a:t>
            </a:r>
          </a:p>
        </p:txBody>
      </p:sp>
      <p:sp>
        <p:nvSpPr>
          <p:cNvPr id="20" name="Leader">
            <a:extLst>
              <a:ext uri="{FF2B5EF4-FFF2-40B4-BE49-F238E27FC236}">
                <a16:creationId xmlns:a16="http://schemas.microsoft.com/office/drawing/2014/main" id="{35BF2B48-75D7-7731-3D8A-D6227DBCADA2}"/>
              </a:ext>
            </a:extLst>
          </p:cNvPr>
          <p:cNvSpPr/>
          <p:nvPr userDrawn="1"/>
        </p:nvSpPr>
        <p:spPr>
          <a:xfrm>
            <a:off x="6249987" y="324241"/>
            <a:ext cx="1055464" cy="1141964"/>
          </a:xfrm>
          <a:prstGeom prst="rect">
            <a:avLst/>
          </a:prstGeom>
          <a:ln w="254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101600" rIns="0" bIns="101600" anchor="ctr"/>
          <a:lstStyle>
            <a:lvl1pPr algn="ctr" defTabSz="1651000">
              <a:lnSpc>
                <a:spcPct val="100000"/>
              </a:lnSpc>
              <a:spcBef>
                <a:spcPts val="1800"/>
              </a:spcBef>
              <a:defRPr sz="2400" spc="-48">
                <a:solidFill>
                  <a:srgbClr val="FFFFFF"/>
                </a:solidFill>
              </a:defRPr>
            </a:lvl1pPr>
          </a:lstStyle>
          <a:p>
            <a:r>
              <a:rPr lang="en-US" sz="1200" b="1">
                <a:latin typeface="Gilroy SemiBold" pitchFamily="2" charset="77"/>
              </a:rPr>
              <a:t>Medewerker</a:t>
            </a:r>
            <a:endParaRPr sz="1200" b="1">
              <a:latin typeface="Gilroy SemiBold" pitchFamily="2" charset="77"/>
            </a:endParaRPr>
          </a:p>
        </p:txBody>
      </p:sp>
      <p:sp>
        <p:nvSpPr>
          <p:cNvPr id="21" name="Date Placeholder 2">
            <a:extLst>
              <a:ext uri="{FF2B5EF4-FFF2-40B4-BE49-F238E27FC236}">
                <a16:creationId xmlns:a16="http://schemas.microsoft.com/office/drawing/2014/main" id="{59D45B04-00F7-9A96-4BE1-0F75DF479FCA}"/>
              </a:ext>
            </a:extLst>
          </p:cNvPr>
          <p:cNvSpPr>
            <a:spLocks noGrp="1"/>
          </p:cNvSpPr>
          <p:nvPr>
            <p:ph type="dt" sz="half" idx="10"/>
          </p:nvPr>
        </p:nvSpPr>
        <p:spPr>
          <a:xfrm>
            <a:off x="18551445" y="12841870"/>
            <a:ext cx="2787333" cy="369464"/>
          </a:xfrm>
        </p:spPr>
        <p:txBody>
          <a:bodyPr/>
          <a:lstStyle/>
          <a:p>
            <a:fld id="{8C7E94D1-460F-AE4A-8670-966690E4B0C7}" type="datetime2">
              <a:t>donderdag 12 februari 2026</a:t>
            </a:fld>
            <a:endParaRPr lang="en-US"/>
          </a:p>
        </p:txBody>
      </p:sp>
      <p:sp>
        <p:nvSpPr>
          <p:cNvPr id="22" name="Slide Number Placeholder 4">
            <a:extLst>
              <a:ext uri="{FF2B5EF4-FFF2-40B4-BE49-F238E27FC236}">
                <a16:creationId xmlns:a16="http://schemas.microsoft.com/office/drawing/2014/main" id="{C881F6C5-F67F-C000-DF15-8F9B37FE0455}"/>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23" name="Afbeelding 22">
            <a:extLst>
              <a:ext uri="{FF2B5EF4-FFF2-40B4-BE49-F238E27FC236}">
                <a16:creationId xmlns:a16="http://schemas.microsoft.com/office/drawing/2014/main" id="{D31B7545-AD57-709E-1815-F58F91CFF9F6}"/>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8CA00CDA-C1BE-A233-7E3E-CD69B36693C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5827567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losofie">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B2F396CA-A41B-6B40-8A06-3AE8A4778149}"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12" name="Afbeelding 11" descr="Afbeelding met tekst, visitekaartje&#10;&#10;Automatisch gegenereerde beschrijving">
            <a:extLst>
              <a:ext uri="{FF2B5EF4-FFF2-40B4-BE49-F238E27FC236}">
                <a16:creationId xmlns:a16="http://schemas.microsoft.com/office/drawing/2014/main" id="{7740FEC3-C441-DEAD-8C71-9BFE13DE2153}"/>
              </a:ext>
            </a:extLst>
          </p:cNvPr>
          <p:cNvPicPr>
            <a:picLocks noChangeAspect="1"/>
          </p:cNvPicPr>
          <p:nvPr userDrawn="1"/>
        </p:nvPicPr>
        <p:blipFill>
          <a:blip r:embed="rId3"/>
          <a:stretch>
            <a:fillRect/>
          </a:stretch>
        </p:blipFill>
        <p:spPr>
          <a:xfrm>
            <a:off x="14261935" y="2787619"/>
            <a:ext cx="7977620" cy="8140761"/>
          </a:xfrm>
          <a:prstGeom prst="rect">
            <a:avLst/>
          </a:prstGeom>
        </p:spPr>
      </p:pic>
      <p:sp>
        <p:nvSpPr>
          <p:cNvPr id="6" name="Tekstvak 5">
            <a:extLst>
              <a:ext uri="{FF2B5EF4-FFF2-40B4-BE49-F238E27FC236}">
                <a16:creationId xmlns:a16="http://schemas.microsoft.com/office/drawing/2014/main" id="{FB3D014D-6D45-4EF6-E8BA-5D0459F89517}"/>
              </a:ext>
            </a:extLst>
          </p:cNvPr>
          <p:cNvSpPr txBox="1"/>
          <p:nvPr userDrawn="1"/>
        </p:nvSpPr>
        <p:spPr>
          <a:xfrm>
            <a:off x="1104899" y="4094273"/>
            <a:ext cx="11875605" cy="5836854"/>
          </a:xfrm>
          <a:prstGeom prst="rect">
            <a:avLst/>
          </a:prstGeom>
          <a:noFill/>
        </p:spPr>
        <p:txBody>
          <a:bodyPr wrap="square" lIns="0" rIns="0" rtlCol="0">
            <a:spAutoFit/>
          </a:bodyPr>
          <a:lstStyle/>
          <a:p>
            <a:pPr marL="0" indent="0">
              <a:lnSpc>
                <a:spcPct val="150000"/>
              </a:lnSpc>
              <a:buNone/>
            </a:pPr>
            <a:r>
              <a:rPr lang="nl-NL" sz="2800">
                <a:solidFill>
                  <a:schemeClr val="tx1"/>
                </a:solidFill>
                <a:effectLst/>
                <a:latin typeface="Gilroy" pitchFamily="2" charset="77"/>
              </a:rPr>
              <a:t>De basis van het model wordt gevormd door vertrouwen.</a:t>
            </a:r>
          </a:p>
          <a:p>
            <a:pPr marL="0" indent="0">
              <a:lnSpc>
                <a:spcPct val="150000"/>
              </a:lnSpc>
              <a:buNone/>
            </a:pPr>
            <a:endParaRPr lang="nl-NL" sz="2800">
              <a:solidFill>
                <a:schemeClr val="tx1"/>
              </a:solidFill>
              <a:effectLst/>
              <a:latin typeface="Gilroy" pitchFamily="2" charset="77"/>
            </a:endParaRPr>
          </a:p>
          <a:p>
            <a:pPr marL="0" indent="0">
              <a:lnSpc>
                <a:spcPct val="150000"/>
              </a:lnSpc>
              <a:buNone/>
            </a:pPr>
            <a:r>
              <a:rPr lang="nl-NL" sz="2800">
                <a:solidFill>
                  <a:schemeClr val="tx1"/>
                </a:solidFill>
                <a:effectLst/>
                <a:latin typeface="Gilroy" pitchFamily="2" charset="77"/>
              </a:rPr>
              <a:t>Een cultuur van vertrouwen wordt gevoed door betekenisvolle waarden en gefaciliteerd door effectief leiderschap. Hierdoor onstaat een omgeving waarin iedereen, ongeacht wie je bent of wat je doet, zijn of haar potentieel kan en wil inzetten. </a:t>
            </a:r>
          </a:p>
          <a:p>
            <a:pPr marL="0" indent="0">
              <a:lnSpc>
                <a:spcPct val="150000"/>
              </a:lnSpc>
              <a:buNone/>
            </a:pPr>
            <a:endParaRPr lang="nl-NL" sz="2800">
              <a:solidFill>
                <a:schemeClr val="tx1"/>
              </a:solidFill>
              <a:effectLst/>
              <a:latin typeface="Gilroy" pitchFamily="2" charset="77"/>
            </a:endParaRPr>
          </a:p>
          <a:p>
            <a:pPr marL="0" indent="0">
              <a:lnSpc>
                <a:spcPct val="150000"/>
              </a:lnSpc>
              <a:buNone/>
            </a:pPr>
            <a:r>
              <a:rPr lang="nl-NL" sz="2800">
                <a:solidFill>
                  <a:schemeClr val="tx1"/>
                </a:solidFill>
                <a:effectLst/>
                <a:latin typeface="Gilroy" pitchFamily="2" charset="77"/>
              </a:rPr>
              <a:t>Dit verhoogt de innovatiekracht in een organisatie, wat weer leidt tot groei. </a:t>
            </a:r>
          </a:p>
        </p:txBody>
      </p:sp>
      <p:sp>
        <p:nvSpPr>
          <p:cNvPr id="7" name="Tekstvak 6">
            <a:extLst>
              <a:ext uri="{FF2B5EF4-FFF2-40B4-BE49-F238E27FC236}">
                <a16:creationId xmlns:a16="http://schemas.microsoft.com/office/drawing/2014/main" id="{CCA481B3-7A22-B77D-80D8-3DC804473248}"/>
              </a:ext>
            </a:extLst>
          </p:cNvPr>
          <p:cNvSpPr txBox="1"/>
          <p:nvPr userDrawn="1"/>
        </p:nvSpPr>
        <p:spPr>
          <a:xfrm>
            <a:off x="1104899" y="3170943"/>
            <a:ext cx="10730547" cy="92333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5400" b="1" i="0" kern="1200">
                <a:solidFill>
                  <a:schemeClr val="tx1"/>
                </a:solidFill>
                <a:effectLst/>
                <a:latin typeface="Gilroy SemiBold" pitchFamily="2" charset="77"/>
                <a:ea typeface="+mn-ea"/>
                <a:cs typeface="+mn-cs"/>
              </a:rPr>
              <a:t>Great Place To Work For All</a:t>
            </a:r>
            <a:r>
              <a:rPr lang="nl-NL" sz="5400" b="1" i="0">
                <a:solidFill>
                  <a:schemeClr val="tx1"/>
                </a:solidFill>
                <a:effectLst/>
                <a:latin typeface="Gilroy SemiBold" pitchFamily="2" charset="77"/>
              </a:rPr>
              <a:t>™</a:t>
            </a:r>
            <a:endParaRPr lang="nl-NL" sz="5400" b="1" i="0" kern="1200">
              <a:solidFill>
                <a:schemeClr val="tx1"/>
              </a:solidFill>
              <a:effectLst/>
              <a:latin typeface="Gilroy SemiBold" pitchFamily="2" charset="77"/>
              <a:ea typeface="+mn-ea"/>
              <a:cs typeface="+mn-cs"/>
            </a:endParaRPr>
          </a:p>
        </p:txBody>
      </p:sp>
      <p:sp>
        <p:nvSpPr>
          <p:cNvPr id="2" name="Footer Placeholder 3">
            <a:extLst>
              <a:ext uri="{FF2B5EF4-FFF2-40B4-BE49-F238E27FC236}">
                <a16:creationId xmlns:a16="http://schemas.microsoft.com/office/drawing/2014/main" id="{9208E010-F542-EC14-356A-123DC64C2B73}"/>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8216635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lture Audit">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BF72C8A-052B-494F-8580-A9191D16BB35}"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12" name="Afbeelding 11" descr="Afbeelding met tekst, visitekaartje&#10;&#10;Automatisch gegenereerde beschrijving">
            <a:extLst>
              <a:ext uri="{FF2B5EF4-FFF2-40B4-BE49-F238E27FC236}">
                <a16:creationId xmlns:a16="http://schemas.microsoft.com/office/drawing/2014/main" id="{7740FEC3-C441-DEAD-8C71-9BFE13DE2153}"/>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1104899" y="2619153"/>
            <a:ext cx="7609155" cy="8140761"/>
          </a:xfrm>
          <a:prstGeom prst="rect">
            <a:avLst/>
          </a:prstGeom>
        </p:spPr>
      </p:pic>
      <p:sp>
        <p:nvSpPr>
          <p:cNvPr id="6" name="Tekstvak 5">
            <a:extLst>
              <a:ext uri="{FF2B5EF4-FFF2-40B4-BE49-F238E27FC236}">
                <a16:creationId xmlns:a16="http://schemas.microsoft.com/office/drawing/2014/main" id="{FB3D014D-6D45-4EF6-E8BA-5D0459F89517}"/>
              </a:ext>
            </a:extLst>
          </p:cNvPr>
          <p:cNvSpPr txBox="1"/>
          <p:nvPr userDrawn="1"/>
        </p:nvSpPr>
        <p:spPr>
          <a:xfrm>
            <a:off x="9708569" y="4094273"/>
            <a:ext cx="11875605" cy="5190523"/>
          </a:xfrm>
          <a:prstGeom prst="rect">
            <a:avLst/>
          </a:prstGeom>
          <a:noFill/>
        </p:spPr>
        <p:txBody>
          <a:bodyPr wrap="square" lIns="0" rIns="0" rtlCol="0">
            <a:spAutoFit/>
          </a:bodyPr>
          <a:lstStyle/>
          <a:p>
            <a:pPr marL="0" marR="0" lvl="0" indent="0" algn="l" defTabSz="1828891" rtl="0" eaLnBrk="1" fontAlgn="auto" latinLnBrk="0" hangingPunct="1">
              <a:lnSpc>
                <a:spcPct val="150000"/>
              </a:lnSpc>
              <a:spcBef>
                <a:spcPts val="0"/>
              </a:spcBef>
              <a:spcAft>
                <a:spcPts val="0"/>
              </a:spcAft>
              <a:buClrTx/>
              <a:buSzTx/>
              <a:buFontTx/>
              <a:buNone/>
              <a:tabLst/>
              <a:defRPr/>
            </a:pPr>
            <a:r>
              <a:rPr lang="nl-NL" sz="2800" b="0" i="0">
                <a:latin typeface="Gilroy" pitchFamily="2" charset="77"/>
              </a:rPr>
              <a:t>De Culture Audit geeft inzicht in de cultuur van jouw organisatie. </a:t>
            </a:r>
          </a:p>
          <a:p>
            <a:pPr marL="0" indent="0">
              <a:lnSpc>
                <a:spcPct val="150000"/>
              </a:lnSpc>
              <a:buNone/>
            </a:pPr>
            <a:endParaRPr lang="nl-NL" sz="2800" b="0" i="0">
              <a:latin typeface="Gilroy" pitchFamily="2" charset="77"/>
            </a:endParaRPr>
          </a:p>
          <a:p>
            <a:pPr marL="0" indent="0">
              <a:lnSpc>
                <a:spcPct val="150000"/>
              </a:lnSpc>
              <a:buNone/>
            </a:pPr>
            <a:r>
              <a:rPr lang="nl-NL" sz="2800" b="0" i="0">
                <a:latin typeface="Gilroy" pitchFamily="2" charset="77"/>
              </a:rPr>
              <a:t>De Culture Audit bestaat uit vijf open vragen en één optionele vraag over vertrouwen, betekenisvolle waarden, leiderschap, maximaliseren van ieders potentieel en innovatiekracht.</a:t>
            </a:r>
          </a:p>
          <a:p>
            <a:pPr marL="0" indent="0">
              <a:lnSpc>
                <a:spcPct val="150000"/>
              </a:lnSpc>
              <a:buNone/>
            </a:pPr>
            <a:endParaRPr lang="nl-NL" sz="2800" b="0" i="0">
              <a:latin typeface="Gilroy" pitchFamily="2" charset="77"/>
            </a:endParaRPr>
          </a:p>
          <a:p>
            <a:pPr marL="0" indent="0">
              <a:lnSpc>
                <a:spcPct val="150000"/>
              </a:lnSpc>
              <a:buNone/>
            </a:pPr>
            <a:r>
              <a:rPr lang="nl-NL" sz="2800" b="0" i="0">
                <a:latin typeface="Gilroy" pitchFamily="2" charset="77"/>
              </a:rPr>
              <a:t>Voor organisaties in de categorie large is het invullen van de Culture Audit een voorwaarde om mee te doen aan de Best Workplaces</a:t>
            </a:r>
            <a:r>
              <a:rPr lang="nl-NL" sz="2800" b="1" i="0">
                <a:solidFill>
                  <a:schemeClr val="tx1"/>
                </a:solidFill>
                <a:effectLst/>
                <a:latin typeface="Gilroy SemiBold" pitchFamily="2" charset="77"/>
              </a:rPr>
              <a:t>™</a:t>
            </a:r>
            <a:r>
              <a:rPr lang="nl-NL" sz="2800" b="0" i="0">
                <a:latin typeface="Gilroy" pitchFamily="2" charset="77"/>
              </a:rPr>
              <a:t>. </a:t>
            </a:r>
          </a:p>
        </p:txBody>
      </p:sp>
      <p:sp>
        <p:nvSpPr>
          <p:cNvPr id="7" name="Tekstvak 6">
            <a:extLst>
              <a:ext uri="{FF2B5EF4-FFF2-40B4-BE49-F238E27FC236}">
                <a16:creationId xmlns:a16="http://schemas.microsoft.com/office/drawing/2014/main" id="{CCA481B3-7A22-B77D-80D8-3DC804473248}"/>
              </a:ext>
            </a:extLst>
          </p:cNvPr>
          <p:cNvSpPr txBox="1"/>
          <p:nvPr userDrawn="1"/>
        </p:nvSpPr>
        <p:spPr>
          <a:xfrm>
            <a:off x="9708569" y="3170943"/>
            <a:ext cx="10730547" cy="92333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5400" b="1" i="0" kern="1200">
                <a:solidFill>
                  <a:schemeClr val="tx1"/>
                </a:solidFill>
                <a:effectLst/>
                <a:latin typeface="Gilroy SemiBold" pitchFamily="2" charset="77"/>
                <a:ea typeface="+mn-ea"/>
                <a:cs typeface="+mn-cs"/>
              </a:rPr>
              <a:t>Culture Audit</a:t>
            </a:r>
            <a:r>
              <a:rPr lang="nl-NL" sz="5400" b="1" i="0">
                <a:solidFill>
                  <a:schemeClr val="tx1"/>
                </a:solidFill>
                <a:effectLst/>
                <a:latin typeface="Gilroy SemiBold" pitchFamily="2" charset="77"/>
              </a:rPr>
              <a:t>™</a:t>
            </a:r>
            <a:endParaRPr lang="nl-NL" sz="5400" b="1" i="0" kern="1200">
              <a:solidFill>
                <a:schemeClr val="tx1"/>
              </a:solidFill>
              <a:effectLst/>
              <a:latin typeface="Gilroy SemiBold" pitchFamily="2" charset="77"/>
              <a:ea typeface="+mn-ea"/>
              <a:cs typeface="+mn-cs"/>
            </a:endParaRPr>
          </a:p>
        </p:txBody>
      </p:sp>
      <p:sp>
        <p:nvSpPr>
          <p:cNvPr id="2" name="Footer Placeholder 3">
            <a:extLst>
              <a:ext uri="{FF2B5EF4-FFF2-40B4-BE49-F238E27FC236}">
                <a16:creationId xmlns:a16="http://schemas.microsoft.com/office/drawing/2014/main" id="{66792AEE-E7B9-3B83-F223-3650AEBBC17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32075917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inst van vertrouwen">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16C14417-B6A7-2C49-AC5B-BE3BCCCAFDF0}"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94A65C93-76E7-3E4F-9276-3515D454B766}"/>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pic>
        <p:nvPicPr>
          <p:cNvPr id="4" name="Afbeelding 3" descr="Afbeelding met tekst, schermopname, ontwerp, stekker&#10;&#10;Automatisch gegenereerde beschrijving">
            <a:extLst>
              <a:ext uri="{FF2B5EF4-FFF2-40B4-BE49-F238E27FC236}">
                <a16:creationId xmlns:a16="http://schemas.microsoft.com/office/drawing/2014/main" id="{0DFD5421-72E1-03B8-8BF9-CFC78FE3EE05}"/>
              </a:ext>
            </a:extLst>
          </p:cNvPr>
          <p:cNvPicPr>
            <a:picLocks noChangeAspect="1"/>
          </p:cNvPicPr>
          <p:nvPr userDrawn="1"/>
        </p:nvPicPr>
        <p:blipFill rotWithShape="1">
          <a:blip r:embed="rId3"/>
          <a:srcRect t="10832" b="10846"/>
          <a:stretch/>
        </p:blipFill>
        <p:spPr>
          <a:xfrm>
            <a:off x="-1" y="1815014"/>
            <a:ext cx="24387175" cy="10743912"/>
          </a:xfrm>
          <a:prstGeom prst="rect">
            <a:avLst/>
          </a:prstGeom>
        </p:spPr>
      </p:pic>
      <p:sp>
        <p:nvSpPr>
          <p:cNvPr id="8" name="Tekstvak 7">
            <a:extLst>
              <a:ext uri="{FF2B5EF4-FFF2-40B4-BE49-F238E27FC236}">
                <a16:creationId xmlns:a16="http://schemas.microsoft.com/office/drawing/2014/main" id="{AA24CC79-4D81-9CE2-6F64-05426CA79E0D}"/>
              </a:ext>
            </a:extLst>
          </p:cNvPr>
          <p:cNvSpPr txBox="1"/>
          <p:nvPr userDrawn="1"/>
        </p:nvSpPr>
        <p:spPr>
          <a:xfrm>
            <a:off x="1104899" y="891684"/>
            <a:ext cx="10730547" cy="92333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5400" b="1" i="0" kern="1200">
                <a:solidFill>
                  <a:schemeClr val="tx1"/>
                </a:solidFill>
                <a:effectLst/>
                <a:latin typeface="Gilroy SemiBold" pitchFamily="2" charset="77"/>
                <a:ea typeface="+mn-ea"/>
                <a:cs typeface="+mn-cs"/>
              </a:rPr>
              <a:t>De winst van vertrouwen</a:t>
            </a:r>
          </a:p>
        </p:txBody>
      </p:sp>
    </p:spTree>
    <p:extLst>
      <p:ext uri="{BB962C8B-B14F-4D97-AF65-F5344CB8AC3E}">
        <p14:creationId xmlns:p14="http://schemas.microsoft.com/office/powerpoint/2010/main" val="1578712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Voorblad - Logo klant">
    <p:bg>
      <p:bgPr>
        <a:solidFill>
          <a:schemeClr val="accent1"/>
        </a:solidFill>
        <a:effectLst/>
      </p:bgPr>
    </p:bg>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693450"/>
            <a:ext cx="3770263"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a:solidFill>
                  <a:schemeClr val="bg1"/>
                </a:solidFill>
              </a:rPr>
              <a:t>© 2024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a:solidFill>
                <a:schemeClr val="bg1"/>
              </a:solidFill>
              <a:effectLst/>
              <a:latin typeface="Gilroy" pitchFamily="2" charset="77"/>
              <a:ea typeface="+mn-ea"/>
              <a:cs typeface="+mn-cs"/>
            </a:endParaRPr>
          </a:p>
        </p:txBody>
      </p:sp>
      <p:pic>
        <p:nvPicPr>
          <p:cNvPr id="5" name="Afbeelding 4">
            <a:extLst>
              <a:ext uri="{FF2B5EF4-FFF2-40B4-BE49-F238E27FC236}">
                <a16:creationId xmlns:a16="http://schemas.microsoft.com/office/drawing/2014/main" id="{40185821-CEE7-02E7-8FDF-A1DB70C469BC}"/>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733578" y="4599030"/>
            <a:ext cx="4409992" cy="4409992"/>
          </a:xfrm>
          <a:prstGeom prst="rect">
            <a:avLst/>
          </a:prstGeom>
        </p:spPr>
      </p:pic>
      <p:cxnSp>
        <p:nvCxnSpPr>
          <p:cNvPr id="7" name="Rechte verbindingslijn 6">
            <a:extLst>
              <a:ext uri="{FF2B5EF4-FFF2-40B4-BE49-F238E27FC236}">
                <a16:creationId xmlns:a16="http://schemas.microsoft.com/office/drawing/2014/main" id="{A842DB3E-47D8-1BCC-D60E-B5D58188078A}"/>
              </a:ext>
            </a:extLst>
          </p:cNvPr>
          <p:cNvCxnSpPr>
            <a:cxnSpLocks/>
          </p:cNvCxnSpPr>
          <p:nvPr userDrawn="1"/>
        </p:nvCxnSpPr>
        <p:spPr>
          <a:xfrm>
            <a:off x="9338234" y="4694001"/>
            <a:ext cx="0" cy="4220049"/>
          </a:xfrm>
          <a:prstGeom prst="line">
            <a:avLst/>
          </a:prstGeom>
          <a:ln w="57150"/>
        </p:spPr>
        <p:style>
          <a:lnRef idx="1">
            <a:schemeClr val="accent2"/>
          </a:lnRef>
          <a:fillRef idx="0">
            <a:schemeClr val="accent2"/>
          </a:fillRef>
          <a:effectRef idx="0">
            <a:schemeClr val="accent2"/>
          </a:effectRef>
          <a:fontRef idx="minor">
            <a:schemeClr val="tx1"/>
          </a:fontRef>
        </p:style>
      </p:cxnSp>
      <p:sp>
        <p:nvSpPr>
          <p:cNvPr id="9" name="Tijdelijke aanduiding voor tekst 8">
            <a:extLst>
              <a:ext uri="{FF2B5EF4-FFF2-40B4-BE49-F238E27FC236}">
                <a16:creationId xmlns:a16="http://schemas.microsoft.com/office/drawing/2014/main" id="{0615FD82-7BE3-DA1A-0C6B-7A003279F8AF}"/>
              </a:ext>
            </a:extLst>
          </p:cNvPr>
          <p:cNvSpPr>
            <a:spLocks noGrp="1"/>
          </p:cNvSpPr>
          <p:nvPr>
            <p:ph type="body" sz="quarter" idx="10" hasCustomPrompt="1"/>
          </p:nvPr>
        </p:nvSpPr>
        <p:spPr>
          <a:xfrm>
            <a:off x="10120312" y="4503821"/>
            <a:ext cx="11929191" cy="4409992"/>
          </a:xfrm>
        </p:spPr>
        <p:txBody>
          <a:bodyPr>
            <a:noAutofit/>
          </a:bodyPr>
          <a:lstStyle>
            <a:lvl1pPr>
              <a:defRPr sz="5400" b="1" i="0">
                <a:solidFill>
                  <a:schemeClr val="bg1"/>
                </a:solidFill>
                <a:latin typeface="Gilroy SemiBold" pitchFamily="2" charset="77"/>
              </a:defRPr>
            </a:lvl1pPr>
            <a:lvl2pPr>
              <a:defRPr sz="5400">
                <a:solidFill>
                  <a:schemeClr val="bg1"/>
                </a:solidFill>
              </a:defRPr>
            </a:lvl2pPr>
            <a:lvl3pPr>
              <a:defRPr sz="5400">
                <a:solidFill>
                  <a:schemeClr val="bg1"/>
                </a:solidFill>
              </a:defRPr>
            </a:lvl3pPr>
            <a:lvl4pPr>
              <a:defRPr sz="5400">
                <a:solidFill>
                  <a:schemeClr val="bg1"/>
                </a:solidFill>
              </a:defRPr>
            </a:lvl4pPr>
            <a:lvl5pPr>
              <a:defRPr sz="5400">
                <a:solidFill>
                  <a:schemeClr val="bg1"/>
                </a:solidFill>
              </a:defRPr>
            </a:lvl5pPr>
          </a:lstStyle>
          <a:p>
            <a:pPr lvl="0"/>
            <a:r>
              <a:rPr lang="nl-NL"/>
              <a:t>Placeholder logo organisatie X</a:t>
            </a:r>
          </a:p>
        </p:txBody>
      </p:sp>
    </p:spTree>
    <p:extLst>
      <p:ext uri="{BB962C8B-B14F-4D97-AF65-F5344CB8AC3E}">
        <p14:creationId xmlns:p14="http://schemas.microsoft.com/office/powerpoint/2010/main" val="211113659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rust Index">
    <p:spTree>
      <p:nvGrpSpPr>
        <p:cNvPr id="1" name=""/>
        <p:cNvGrpSpPr/>
        <p:nvPr/>
      </p:nvGrpSpPr>
      <p:grpSpPr>
        <a:xfrm>
          <a:off x="0" y="0"/>
          <a:ext cx="0" cy="0"/>
          <a:chOff x="0" y="0"/>
          <a:chExt cx="0" cy="0"/>
        </a:xfrm>
      </p:grpSpPr>
      <p:pic>
        <p:nvPicPr>
          <p:cNvPr id="6" name="Afbeelding 5" descr="Afbeelding met overdekt, Personal computer, computerbeeldscherm, Kantoorgebouw&#10;&#10;Automatisch gegenereerde beschrijving">
            <a:extLst>
              <a:ext uri="{FF2B5EF4-FFF2-40B4-BE49-F238E27FC236}">
                <a16:creationId xmlns:a16="http://schemas.microsoft.com/office/drawing/2014/main" id="{D7F19028-A82D-CDF7-BAA1-061EB017A9D7}"/>
              </a:ext>
            </a:extLst>
          </p:cNvPr>
          <p:cNvPicPr>
            <a:picLocks noChangeAspect="1"/>
          </p:cNvPicPr>
          <p:nvPr userDrawn="1"/>
        </p:nvPicPr>
        <p:blipFill rotWithShape="1">
          <a:blip r:embed="rId2"/>
          <a:srcRect l="19064" r="21604"/>
          <a:stretch/>
        </p:blipFill>
        <p:spPr>
          <a:xfrm>
            <a:off x="12193587" y="0"/>
            <a:ext cx="12193588" cy="13716000"/>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726CB29-3DD3-C247-B8D4-5726C8AD3803}"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Footer Placeholder 3">
            <a:extLst>
              <a:ext uri="{FF2B5EF4-FFF2-40B4-BE49-F238E27FC236}">
                <a16:creationId xmlns:a16="http://schemas.microsoft.com/office/drawing/2014/main" id="{B4F699A4-2416-1FF0-21D1-52214DFA9467}"/>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413676698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nderzoek en uitkomsten">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E2FE07DD-51F1-C640-8BE8-02E7812D7EB2}"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EF2E2E87-D551-347D-8281-C39502492B8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pic>
        <p:nvPicPr>
          <p:cNvPr id="8" name="Afbeelding 7" descr="Afbeelding met tekst, schermopname, multimedia, software&#10;&#10;Door AI gegenereerde inhoud is mogelijk onjuist.">
            <a:extLst>
              <a:ext uri="{FF2B5EF4-FFF2-40B4-BE49-F238E27FC236}">
                <a16:creationId xmlns:a16="http://schemas.microsoft.com/office/drawing/2014/main" id="{2C262A03-7751-07DF-E0E8-953099520ED9}"/>
              </a:ext>
            </a:extLst>
          </p:cNvPr>
          <p:cNvPicPr>
            <a:picLocks noChangeAspect="1"/>
          </p:cNvPicPr>
          <p:nvPr userDrawn="1"/>
        </p:nvPicPr>
        <p:blipFill>
          <a:blip r:embed="rId3"/>
          <a:stretch>
            <a:fillRect/>
          </a:stretch>
        </p:blipFill>
        <p:spPr>
          <a:xfrm>
            <a:off x="9720266" y="1422034"/>
            <a:ext cx="19327879" cy="10871932"/>
          </a:xfrm>
          <a:prstGeom prst="rect">
            <a:avLst/>
          </a:prstGeom>
        </p:spPr>
      </p:pic>
    </p:spTree>
    <p:extLst>
      <p:ext uri="{BB962C8B-B14F-4D97-AF65-F5344CB8AC3E}">
        <p14:creationId xmlns:p14="http://schemas.microsoft.com/office/powerpoint/2010/main" val="13062373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Onderzoek en uitkomsten">
    <p:spTree>
      <p:nvGrpSpPr>
        <p:cNvPr id="1" name=""/>
        <p:cNvGrpSpPr/>
        <p:nvPr/>
      </p:nvGrpSpPr>
      <p:grpSpPr>
        <a:xfrm>
          <a:off x="0" y="0"/>
          <a:ext cx="0" cy="0"/>
          <a:chOff x="0" y="0"/>
          <a:chExt cx="0" cy="0"/>
        </a:xfrm>
      </p:grpSpPr>
      <p:pic>
        <p:nvPicPr>
          <p:cNvPr id="9" name="Afbeelding 8" descr="Afbeelding met tekst, multimedia, schermopname, Besturingssysteem&#10;&#10;Door AI gegenereerde inhoud is mogelijk onjuist.">
            <a:extLst>
              <a:ext uri="{FF2B5EF4-FFF2-40B4-BE49-F238E27FC236}">
                <a16:creationId xmlns:a16="http://schemas.microsoft.com/office/drawing/2014/main" id="{53E88513-A85D-C8D1-DDBF-C40D5D5E6CD2}"/>
              </a:ext>
            </a:extLst>
          </p:cNvPr>
          <p:cNvPicPr>
            <a:picLocks noChangeAspect="1"/>
          </p:cNvPicPr>
          <p:nvPr userDrawn="1"/>
        </p:nvPicPr>
        <p:blipFill>
          <a:blip r:embed="rId2"/>
          <a:stretch>
            <a:fillRect/>
          </a:stretch>
        </p:blipFill>
        <p:spPr>
          <a:xfrm>
            <a:off x="9720265" y="1422034"/>
            <a:ext cx="19327879" cy="10871932"/>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E2FE07DD-51F1-C640-8BE8-02E7812D7EB2}"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EF2E2E87-D551-347D-8281-C39502492B8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8642531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ertificering">
    <p:spTree>
      <p:nvGrpSpPr>
        <p:cNvPr id="1" name=""/>
        <p:cNvGrpSpPr/>
        <p:nvPr/>
      </p:nvGrpSpPr>
      <p:grpSpPr>
        <a:xfrm>
          <a:off x="0" y="0"/>
          <a:ext cx="0" cy="0"/>
          <a:chOff x="0" y="0"/>
          <a:chExt cx="0" cy="0"/>
        </a:xfrm>
      </p:grpSpPr>
      <p:pic>
        <p:nvPicPr>
          <p:cNvPr id="4" name="Afbeelding 3" descr="Afbeelding met tekst, Lettertype, logo, schermopname&#10;&#10;Door AI gegenereerde inhoud is mogelijk onjuist.">
            <a:extLst>
              <a:ext uri="{FF2B5EF4-FFF2-40B4-BE49-F238E27FC236}">
                <a16:creationId xmlns:a16="http://schemas.microsoft.com/office/drawing/2014/main" id="{FB05C59B-6D00-16EE-523A-4C7238755A1C}"/>
              </a:ext>
            </a:extLst>
          </p:cNvPr>
          <p:cNvPicPr>
            <a:picLocks noChangeAspect="1"/>
          </p:cNvPicPr>
          <p:nvPr userDrawn="1"/>
        </p:nvPicPr>
        <p:blipFill>
          <a:blip r:embed="rId2"/>
          <a:stretch>
            <a:fillRect/>
          </a:stretch>
        </p:blipFill>
        <p:spPr>
          <a:xfrm>
            <a:off x="15068295" y="3295102"/>
            <a:ext cx="4034109" cy="6868071"/>
          </a:xfrm>
          <a:prstGeom prst="rect">
            <a:avLst/>
          </a:prstGeom>
        </p:spPr>
      </p:pic>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4611F729-9F45-3A46-A7BB-688A4D53CE61}"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8" name="Tijdelijke aanduiding voor tekst 11">
            <a:extLst>
              <a:ext uri="{FF2B5EF4-FFF2-40B4-BE49-F238E27FC236}">
                <a16:creationId xmlns:a16="http://schemas.microsoft.com/office/drawing/2014/main" id="{19C6F198-F294-EE8E-A34F-4AE2E6619B3B}"/>
              </a:ext>
            </a:extLst>
          </p:cNvPr>
          <p:cNvSpPr>
            <a:spLocks noGrp="1"/>
          </p:cNvSpPr>
          <p:nvPr>
            <p:ph type="body" sz="quarter" idx="13" hasCustomPrompt="1"/>
          </p:nvPr>
        </p:nvSpPr>
        <p:spPr>
          <a:xfrm>
            <a:off x="2890449" y="9770644"/>
            <a:ext cx="9348788" cy="392531"/>
          </a:xfrm>
        </p:spPr>
        <p:txBody>
          <a:bodyPr>
            <a:normAutofit/>
          </a:bodyPr>
          <a:lstStyle>
            <a:lvl1pPr>
              <a:defRPr sz="2000" baseline="0"/>
            </a:lvl1pPr>
          </a:lstStyle>
          <a:p>
            <a:pPr lvl="0"/>
            <a:r>
              <a:rPr lang="nl-NL"/>
              <a:t>*XX respondenten op basis van XX medewerkers</a:t>
            </a:r>
          </a:p>
        </p:txBody>
      </p:sp>
      <p:sp>
        <p:nvSpPr>
          <p:cNvPr id="9" name="Tijdelijke aanduiding voor tekst 17">
            <a:extLst>
              <a:ext uri="{FF2B5EF4-FFF2-40B4-BE49-F238E27FC236}">
                <a16:creationId xmlns:a16="http://schemas.microsoft.com/office/drawing/2014/main" id="{4E0B543D-392D-6A8A-06DA-EF4388AF7F36}"/>
              </a:ext>
            </a:extLst>
          </p:cNvPr>
          <p:cNvSpPr>
            <a:spLocks noGrp="1"/>
          </p:cNvSpPr>
          <p:nvPr>
            <p:ph type="body" sz="quarter" idx="14" hasCustomPrompt="1"/>
          </p:nvPr>
        </p:nvSpPr>
        <p:spPr>
          <a:xfrm>
            <a:off x="2890450" y="3305175"/>
            <a:ext cx="6680200" cy="883010"/>
          </a:xfrm>
        </p:spPr>
        <p:txBody>
          <a:bodyPr>
            <a:normAutofit/>
          </a:bodyPr>
          <a:lstStyle>
            <a:lvl1pPr>
              <a:defRPr sz="5400" b="1" i="0">
                <a:latin typeface="Gilroy SemiBold" pitchFamily="2" charset="77"/>
              </a:defRPr>
            </a:lvl1pPr>
          </a:lstStyle>
          <a:p>
            <a:pPr lvl="0"/>
            <a:r>
              <a:rPr lang="nl-NL"/>
              <a:t>Certificering</a:t>
            </a:r>
          </a:p>
        </p:txBody>
      </p:sp>
      <p:sp>
        <p:nvSpPr>
          <p:cNvPr id="10" name="Tijdelijke aanduiding voor tekst 19">
            <a:extLst>
              <a:ext uri="{FF2B5EF4-FFF2-40B4-BE49-F238E27FC236}">
                <a16:creationId xmlns:a16="http://schemas.microsoft.com/office/drawing/2014/main" id="{49033F6E-3F97-C608-D540-4430E07FECAD}"/>
              </a:ext>
            </a:extLst>
          </p:cNvPr>
          <p:cNvSpPr>
            <a:spLocks noGrp="1"/>
          </p:cNvSpPr>
          <p:nvPr>
            <p:ph type="body" sz="quarter" idx="15" hasCustomPrompt="1"/>
          </p:nvPr>
        </p:nvSpPr>
        <p:spPr>
          <a:xfrm>
            <a:off x="2890449" y="4440790"/>
            <a:ext cx="9506733" cy="4017409"/>
          </a:xfrm>
        </p:spPr>
        <p:txBody>
          <a:bodyPr/>
          <a:lstStyle>
            <a:lvl1pPr>
              <a:buClr>
                <a:schemeClr val="tx1"/>
              </a:buClr>
              <a:defRPr/>
            </a:lvl1pPr>
          </a:lstStyle>
          <a:p>
            <a:pPr marL="0" indent="0">
              <a:lnSpc>
                <a:spcPct val="150000"/>
              </a:lnSpc>
              <a:spcBef>
                <a:spcPts val="2000"/>
              </a:spcBef>
              <a:buNone/>
            </a:pPr>
            <a:r>
              <a:rPr lang="nl-NL" sz="2400" baseline="0">
                <a:solidFill>
                  <a:schemeClr val="tx1"/>
                </a:solidFill>
                <a:effectLst/>
                <a:latin typeface="Gilroy" pitchFamily="2" charset="77"/>
              </a:rPr>
              <a:t>Dit zijn de voorwaarden om Great Place To Work-Certified</a:t>
            </a:r>
            <a:r>
              <a:rPr lang="nl-NL" sz="2400" b="0" i="0" baseline="0">
                <a:solidFill>
                  <a:schemeClr val="tx1"/>
                </a:solidFill>
                <a:effectLst/>
                <a:latin typeface="Gilroy" pitchFamily="2" charset="77"/>
              </a:rPr>
              <a:t>™:</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score van 70% of hoger op de Trust Index</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minimale respons op basis van organisatiegrootte*</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volledig ingevulde Culture Brief (document 1.4 Culture Brief)</a:t>
            </a:r>
          </a:p>
          <a:p>
            <a:pPr marL="0" indent="0">
              <a:lnSpc>
                <a:spcPct val="150000"/>
              </a:lnSpc>
              <a:spcBef>
                <a:spcPts val="2000"/>
              </a:spcBef>
              <a:buNone/>
            </a:pPr>
            <a:r>
              <a:rPr lang="nl-NL" sz="2400" b="0" i="0" baseline="0">
                <a:solidFill>
                  <a:schemeClr val="tx1"/>
                </a:solidFill>
                <a:effectLst/>
                <a:latin typeface="Gilroy" pitchFamily="2" charset="77"/>
              </a:rPr>
              <a:t>Het certficaat is één jaar geldig. </a:t>
            </a:r>
            <a:endParaRPr lang="nl-NL" sz="2400" baseline="0">
              <a:solidFill>
                <a:schemeClr val="tx1"/>
              </a:solidFill>
              <a:effectLst/>
              <a:latin typeface="Gilroy" pitchFamily="2" charset="77"/>
            </a:endParaRPr>
          </a:p>
        </p:txBody>
      </p:sp>
      <p:sp>
        <p:nvSpPr>
          <p:cNvPr id="2" name="Footer Placeholder 3">
            <a:extLst>
              <a:ext uri="{FF2B5EF4-FFF2-40B4-BE49-F238E27FC236}">
                <a16:creationId xmlns:a16="http://schemas.microsoft.com/office/drawing/2014/main" id="{0823DBEE-2632-2F66-EC07-C8E3629ACA5C}"/>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5803790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est Workplaces">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224F806B-3D9B-004F-86E6-A80DA688B14E}"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3" name="Tijdelijke aanduiding voor tekst 17">
            <a:extLst>
              <a:ext uri="{FF2B5EF4-FFF2-40B4-BE49-F238E27FC236}">
                <a16:creationId xmlns:a16="http://schemas.microsoft.com/office/drawing/2014/main" id="{BC04096F-40D1-05CC-DE38-67C8D921226F}"/>
              </a:ext>
            </a:extLst>
          </p:cNvPr>
          <p:cNvSpPr>
            <a:spLocks noGrp="1"/>
          </p:cNvSpPr>
          <p:nvPr>
            <p:ph type="body" sz="quarter" idx="14" hasCustomPrompt="1"/>
          </p:nvPr>
        </p:nvSpPr>
        <p:spPr>
          <a:xfrm>
            <a:off x="2890450" y="3305175"/>
            <a:ext cx="6680200" cy="883010"/>
          </a:xfrm>
        </p:spPr>
        <p:txBody>
          <a:bodyPr>
            <a:normAutofit/>
          </a:bodyPr>
          <a:lstStyle>
            <a:lvl1pPr>
              <a:defRPr sz="5400" b="1" i="0">
                <a:latin typeface="Gilroy SemiBold" pitchFamily="2" charset="77"/>
              </a:defRPr>
            </a:lvl1pPr>
          </a:lstStyle>
          <a:p>
            <a:pPr lvl="0"/>
            <a:r>
              <a:rPr lang="nl-NL"/>
              <a:t>Best Workplaces</a:t>
            </a:r>
          </a:p>
        </p:txBody>
      </p:sp>
      <p:sp>
        <p:nvSpPr>
          <p:cNvPr id="7" name="Tijdelijke aanduiding voor tekst 19">
            <a:extLst>
              <a:ext uri="{FF2B5EF4-FFF2-40B4-BE49-F238E27FC236}">
                <a16:creationId xmlns:a16="http://schemas.microsoft.com/office/drawing/2014/main" id="{AD06D48C-B176-4F9A-AA2C-F00E6DECB564}"/>
              </a:ext>
            </a:extLst>
          </p:cNvPr>
          <p:cNvSpPr>
            <a:spLocks noGrp="1"/>
          </p:cNvSpPr>
          <p:nvPr>
            <p:ph type="body" sz="quarter" idx="15" hasCustomPrompt="1"/>
          </p:nvPr>
        </p:nvSpPr>
        <p:spPr>
          <a:xfrm>
            <a:off x="2890449" y="4440790"/>
            <a:ext cx="9506733" cy="4017409"/>
          </a:xfrm>
        </p:spPr>
        <p:txBody>
          <a:bodyPr/>
          <a:lstStyle>
            <a:lvl1pPr>
              <a:buClr>
                <a:schemeClr val="tx1"/>
              </a:buClr>
              <a:defRPr/>
            </a:lvl1pPr>
          </a:lstStyle>
          <a:p>
            <a:pPr marL="0" indent="0">
              <a:lnSpc>
                <a:spcPct val="150000"/>
              </a:lnSpc>
              <a:spcBef>
                <a:spcPts val="2000"/>
              </a:spcBef>
              <a:buNone/>
            </a:pPr>
            <a:r>
              <a:rPr lang="nl-NL" sz="2400" baseline="0">
                <a:solidFill>
                  <a:schemeClr val="tx1"/>
                </a:solidFill>
                <a:effectLst/>
                <a:latin typeface="Gilroy" pitchFamily="2" charset="77"/>
              </a:rPr>
              <a:t>Dit zijn de voorwaarden om Great Place To Work-Certified</a:t>
            </a:r>
            <a:r>
              <a:rPr lang="nl-NL" sz="2400" b="0" i="0" baseline="0">
                <a:solidFill>
                  <a:schemeClr val="tx1"/>
                </a:solidFill>
                <a:effectLst/>
                <a:latin typeface="Gilroy" pitchFamily="2" charset="77"/>
              </a:rPr>
              <a:t>™:</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score van 70% of hoger op de Trust Index</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minimale respons op basis van organisatiegrootte*</a:t>
            </a:r>
          </a:p>
          <a:p>
            <a:pPr marL="342900" indent="-342900">
              <a:lnSpc>
                <a:spcPct val="150000"/>
              </a:lnSpc>
              <a:spcBef>
                <a:spcPts val="2000"/>
              </a:spcBef>
              <a:buFont typeface="Arial" panose="020B0604020202020204" pitchFamily="34" charset="0"/>
              <a:buChar char="•"/>
            </a:pPr>
            <a:r>
              <a:rPr lang="nl-NL" sz="2400" b="0" i="0" baseline="0">
                <a:solidFill>
                  <a:schemeClr val="tx1"/>
                </a:solidFill>
                <a:effectLst/>
                <a:latin typeface="Gilroy" pitchFamily="2" charset="77"/>
              </a:rPr>
              <a:t>Een volledig ingevulde Culture Brief (document 1.4 Culture Brief)</a:t>
            </a:r>
          </a:p>
          <a:p>
            <a:pPr marL="0" indent="0">
              <a:lnSpc>
                <a:spcPct val="150000"/>
              </a:lnSpc>
              <a:spcBef>
                <a:spcPts val="2000"/>
              </a:spcBef>
              <a:buNone/>
            </a:pPr>
            <a:r>
              <a:rPr lang="nl-NL" sz="2400" b="0" i="0" baseline="0">
                <a:solidFill>
                  <a:schemeClr val="tx1"/>
                </a:solidFill>
                <a:effectLst/>
                <a:latin typeface="Gilroy" pitchFamily="2" charset="77"/>
              </a:rPr>
              <a:t>Het certficaat is één jaar geldig. </a:t>
            </a:r>
            <a:endParaRPr lang="nl-NL" sz="2400" baseline="0">
              <a:solidFill>
                <a:schemeClr val="tx1"/>
              </a:solidFill>
              <a:effectLst/>
              <a:latin typeface="Gilroy" pitchFamily="2" charset="77"/>
            </a:endParaRPr>
          </a:p>
        </p:txBody>
      </p:sp>
      <p:sp>
        <p:nvSpPr>
          <p:cNvPr id="6" name="Footer Placeholder 3">
            <a:extLst>
              <a:ext uri="{FF2B5EF4-FFF2-40B4-BE49-F238E27FC236}">
                <a16:creationId xmlns:a16="http://schemas.microsoft.com/office/drawing/2014/main" id="{9ECD7FC0-DBA4-A1CF-3644-CA16E77646F0}"/>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pic>
        <p:nvPicPr>
          <p:cNvPr id="2" name="Afbeelding 1" descr="Afbeelding met tekst, schermopname, Lettertype, Merk&#10;&#10;Door AI gegenereerde inhoud is mogelijk onjuist.">
            <a:extLst>
              <a:ext uri="{FF2B5EF4-FFF2-40B4-BE49-F238E27FC236}">
                <a16:creationId xmlns:a16="http://schemas.microsoft.com/office/drawing/2014/main" id="{55101386-F7FD-C36A-766D-48265162242A}"/>
              </a:ext>
            </a:extLst>
          </p:cNvPr>
          <p:cNvPicPr>
            <a:picLocks noChangeAspect="1"/>
          </p:cNvPicPr>
          <p:nvPr userDrawn="1"/>
        </p:nvPicPr>
        <p:blipFill>
          <a:blip r:embed="rId3"/>
          <a:stretch>
            <a:fillRect/>
          </a:stretch>
        </p:blipFill>
        <p:spPr>
          <a:xfrm>
            <a:off x="13668395" y="3029582"/>
            <a:ext cx="6839824" cy="6839824"/>
          </a:xfrm>
          <a:prstGeom prst="rect">
            <a:avLst/>
          </a:prstGeom>
        </p:spPr>
      </p:pic>
    </p:spTree>
    <p:extLst>
      <p:ext uri="{BB962C8B-B14F-4D97-AF65-F5344CB8AC3E}">
        <p14:creationId xmlns:p14="http://schemas.microsoft.com/office/powerpoint/2010/main" val="16345576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Erkennin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15F994FA-3E07-7E4B-B93B-3C67AAB03BEF}"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2" name="Tekstvak 1">
            <a:extLst>
              <a:ext uri="{FF2B5EF4-FFF2-40B4-BE49-F238E27FC236}">
                <a16:creationId xmlns:a16="http://schemas.microsoft.com/office/drawing/2014/main" id="{1A49814D-A9D7-1B33-BC3E-62E64D869D1A}"/>
              </a:ext>
            </a:extLst>
          </p:cNvPr>
          <p:cNvSpPr txBox="1"/>
          <p:nvPr userDrawn="1"/>
        </p:nvSpPr>
        <p:spPr>
          <a:xfrm>
            <a:off x="2688510" y="2548980"/>
            <a:ext cx="8691950" cy="7129516"/>
          </a:xfrm>
          <a:prstGeom prst="rect">
            <a:avLst/>
          </a:prstGeom>
          <a:noFill/>
        </p:spPr>
        <p:txBody>
          <a:bodyPr wrap="square" lIns="0" rIns="0" rtlCol="0">
            <a:spAutoFit/>
          </a:bodyPr>
          <a:lstStyle/>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rPr>
              <a:t>Organisaties die aan de volgende criteria voldoen, zijn één jaar Great Place To Work-Certified:</a:t>
            </a:r>
            <a:endParaRPr lang="nl-NL" sz="2800" b="0" i="0">
              <a:solidFill>
                <a:srgbClr val="11131C"/>
              </a:solidFill>
              <a:effectLst/>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Een score van 70% of hoger op de Trust Index</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Een minimale respons</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Een ingevulde Culture Brief™</a:t>
            </a:r>
          </a:p>
          <a:p>
            <a:pPr>
              <a:lnSpc>
                <a:spcPct val="150000"/>
              </a:lnSpc>
              <a:buFont typeface="Arial" panose="020B0604020202020204" pitchFamily="34" charset="0"/>
              <a:buNone/>
            </a:pPr>
            <a:endParaRPr lang="nl-NL" sz="2800" b="0" i="0">
              <a:latin typeface="Gilroy" pitchFamily="2" charset="77"/>
            </a:endParaRPr>
          </a:p>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rPr>
              <a:t>Dit krijg je van ons:</a:t>
            </a:r>
            <a:endParaRPr lang="nl-NL" sz="2800" b="0" i="0">
              <a:solidFill>
                <a:srgbClr val="11131C"/>
              </a:solidFill>
              <a:effectLst/>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Certified-logo (één jaar geldig)</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Pagina op onze website</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Erkenning op ons LinkedIn-kanaal</a:t>
            </a:r>
            <a:endParaRPr lang="nl-NL" sz="2800" b="0" i="0">
              <a:latin typeface="Gilroy" pitchFamily="2" charset="77"/>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rPr>
              <a:t>Toolkit met tips en templates</a:t>
            </a:r>
            <a:endParaRPr lang="nl-NL" sz="2800" b="0" i="0">
              <a:latin typeface="Gilroy" pitchFamily="2" charset="77"/>
            </a:endParaRPr>
          </a:p>
        </p:txBody>
      </p:sp>
      <p:sp>
        <p:nvSpPr>
          <p:cNvPr id="3" name="Tekstvak 2">
            <a:extLst>
              <a:ext uri="{FF2B5EF4-FFF2-40B4-BE49-F238E27FC236}">
                <a16:creationId xmlns:a16="http://schemas.microsoft.com/office/drawing/2014/main" id="{8E2D7F6B-0AC2-4F99-04CE-A9E7D7D7BBF1}"/>
              </a:ext>
            </a:extLst>
          </p:cNvPr>
          <p:cNvSpPr txBox="1"/>
          <p:nvPr userDrawn="1"/>
        </p:nvSpPr>
        <p:spPr>
          <a:xfrm>
            <a:off x="14273121" y="2548980"/>
            <a:ext cx="8691949" cy="9714839"/>
          </a:xfrm>
          <a:prstGeom prst="rect">
            <a:avLst/>
          </a:prstGeom>
          <a:noFill/>
        </p:spPr>
        <p:txBody>
          <a:bodyPr wrap="square" lIns="0" rIns="0" rtlCol="0">
            <a:spAutoFit/>
          </a:bodyPr>
          <a:lstStyle/>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cs typeface="Arial" panose="020B0604020202020204" pitchFamily="34" charset="0"/>
              </a:rPr>
              <a:t>Elk jaar maken we de lijst van Best Workplaces bekend. Deze lijst bestaat uit vier categorieën: Small, Medium, Large en Multinational. </a:t>
            </a:r>
          </a:p>
          <a:p>
            <a:pPr marL="0" indent="0">
              <a:lnSpc>
                <a:spcPct val="150000"/>
              </a:lnSpc>
              <a:buFont typeface="Arial" panose="020B0604020202020204" pitchFamily="34" charset="0"/>
              <a:buNone/>
            </a:pPr>
            <a:endParaRPr lang="nl-NL" sz="2800" b="0" i="0">
              <a:solidFill>
                <a:srgbClr val="11131C"/>
              </a:solidFill>
              <a:effectLst/>
              <a:latin typeface="Gilroy" pitchFamily="2" charset="77"/>
              <a:cs typeface="Arial" panose="020B0604020202020204" pitchFamily="34" charset="0"/>
            </a:endParaRPr>
          </a:p>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cs typeface="Arial" panose="020B0604020202020204" pitchFamily="34" charset="0"/>
              </a:rPr>
              <a:t>Gecertificeerde organisaties met de hoogste Trust Index-scores, maken kans op een plek op de lijst. </a:t>
            </a:r>
            <a:endParaRPr lang="nl-NL" sz="2800" b="0" i="0">
              <a:solidFill>
                <a:srgbClr val="11131C"/>
              </a:solidFill>
              <a:effectLst/>
              <a:latin typeface="Gilroy" pitchFamily="2" charset="77"/>
              <a:cs typeface="Arial" panose="020B0604020202020204" pitchFamily="34" charset="0"/>
            </a:endParaRPr>
          </a:p>
          <a:p>
            <a:pPr marL="0" indent="0">
              <a:lnSpc>
                <a:spcPct val="150000"/>
              </a:lnSpc>
              <a:buFont typeface="Arial" panose="020B0604020202020204" pitchFamily="34" charset="0"/>
              <a:buNone/>
            </a:pPr>
            <a:endParaRPr lang="nl-NL" sz="2800" b="0" i="0" u="none" strike="noStrike">
              <a:solidFill>
                <a:srgbClr val="11131C"/>
              </a:solidFill>
              <a:effectLst/>
              <a:latin typeface="Gilroy" pitchFamily="2" charset="77"/>
              <a:cs typeface="Arial" panose="020B0604020202020204" pitchFamily="34" charset="0"/>
            </a:endParaRPr>
          </a:p>
          <a:p>
            <a:pPr marL="0" indent="0">
              <a:lnSpc>
                <a:spcPct val="150000"/>
              </a:lnSpc>
              <a:buFont typeface="Arial" panose="020B0604020202020204" pitchFamily="34" charset="0"/>
              <a:buNone/>
            </a:pPr>
            <a:r>
              <a:rPr lang="nl-NL" sz="2800" b="0" i="0" u="none" strike="noStrike">
                <a:solidFill>
                  <a:srgbClr val="11131C"/>
                </a:solidFill>
                <a:effectLst/>
                <a:latin typeface="Gilroy" pitchFamily="2" charset="77"/>
                <a:cs typeface="Arial" panose="020B0604020202020204" pitchFamily="34" charset="0"/>
              </a:rPr>
              <a:t>Dit krijg je van ons:</a:t>
            </a:r>
            <a:endParaRPr lang="nl-NL" sz="2800" b="0" i="0">
              <a:solidFill>
                <a:srgbClr val="11131C"/>
              </a:solidFill>
              <a:effectLst/>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Best Workplaces-logo (één jaar geldig)</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Erkenning op onze website, social media en publicaties</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Extra zichtbaarheid dankzij media-aandacht</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Toolkit met tips en templates</a:t>
            </a:r>
            <a:endParaRPr lang="nl-NL" sz="2800" b="0" i="0">
              <a:latin typeface="Gilroy" pitchFamily="2" charset="77"/>
              <a:cs typeface="Arial" panose="020B0604020202020204" pitchFamily="34" charset="0"/>
            </a:endParaRPr>
          </a:p>
          <a:p>
            <a:pPr marL="457200" indent="-457200">
              <a:lnSpc>
                <a:spcPct val="150000"/>
              </a:lnSpc>
              <a:buFont typeface="Arial" panose="020B0604020202020204" pitchFamily="34" charset="0"/>
              <a:buChar char="•"/>
            </a:pPr>
            <a:r>
              <a:rPr lang="nl-NL" sz="2800" b="0" i="0" u="none" strike="noStrike">
                <a:solidFill>
                  <a:srgbClr val="11131C"/>
                </a:solidFill>
                <a:effectLst/>
                <a:latin typeface="Gilroy" pitchFamily="2" charset="77"/>
                <a:cs typeface="Arial" panose="020B0604020202020204" pitchFamily="34" charset="0"/>
              </a:rPr>
              <a:t>Mogelijkheid om deel te nemen aan Europe's Best Workplaces </a:t>
            </a:r>
            <a:endParaRPr lang="nl-NL" sz="2800" b="0" i="0">
              <a:latin typeface="Gilroy" pitchFamily="2" charset="77"/>
              <a:cs typeface="Arial" panose="020B0604020202020204" pitchFamily="34" charset="0"/>
            </a:endParaRPr>
          </a:p>
        </p:txBody>
      </p:sp>
      <p:pic>
        <p:nvPicPr>
          <p:cNvPr id="9" name="Afbeelding 8" descr="Afbeelding met tekst, teken&#10;&#10;Automatisch gegenereerde beschrijving">
            <a:extLst>
              <a:ext uri="{FF2B5EF4-FFF2-40B4-BE49-F238E27FC236}">
                <a16:creationId xmlns:a16="http://schemas.microsoft.com/office/drawing/2014/main" id="{6B285454-CEE3-BDE0-D605-C85293EFAB0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39101" y="1499440"/>
            <a:ext cx="1232939" cy="2099080"/>
          </a:xfrm>
          <a:prstGeom prst="rect">
            <a:avLst/>
          </a:prstGeom>
        </p:spPr>
      </p:pic>
      <p:pic>
        <p:nvPicPr>
          <p:cNvPr id="15" name="Afbeelding 14" descr="Afbeelding met tekst&#10;&#10;Automatisch gegenereerde beschrijving">
            <a:extLst>
              <a:ext uri="{FF2B5EF4-FFF2-40B4-BE49-F238E27FC236}">
                <a16:creationId xmlns:a16="http://schemas.microsoft.com/office/drawing/2014/main" id="{0083D53A-635E-89B5-63DC-C28BEB7D705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1897307" y="1474960"/>
            <a:ext cx="1933091" cy="1841800"/>
          </a:xfrm>
          <a:prstGeom prst="rect">
            <a:avLst/>
          </a:prstGeom>
        </p:spPr>
      </p:pic>
      <p:sp>
        <p:nvSpPr>
          <p:cNvPr id="16" name="Tekstvak 15">
            <a:extLst>
              <a:ext uri="{FF2B5EF4-FFF2-40B4-BE49-F238E27FC236}">
                <a16:creationId xmlns:a16="http://schemas.microsoft.com/office/drawing/2014/main" id="{73B9CB51-D0B2-EFCE-325A-354BBDCE023B}"/>
              </a:ext>
            </a:extLst>
          </p:cNvPr>
          <p:cNvSpPr txBox="1"/>
          <p:nvPr userDrawn="1"/>
        </p:nvSpPr>
        <p:spPr>
          <a:xfrm>
            <a:off x="2688510" y="1499440"/>
            <a:ext cx="7786255" cy="132343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4000" b="1" i="0" u="none" strike="noStrike">
                <a:solidFill>
                  <a:srgbClr val="11131C"/>
                </a:solidFill>
                <a:effectLst/>
                <a:latin typeface="Gilroy SemiBold" pitchFamily="2" charset="77"/>
              </a:rPr>
              <a:t>Great Place To Work-Certified™</a:t>
            </a:r>
            <a:endParaRPr lang="nl-NL" sz="4000" b="1" i="0">
              <a:solidFill>
                <a:srgbClr val="11131C"/>
              </a:solidFill>
              <a:effectLst/>
              <a:latin typeface="Gilroy SemiBold" pitchFamily="2" charset="77"/>
            </a:endParaRPr>
          </a:p>
          <a:p>
            <a:pPr marL="0" marR="0" indent="0" algn="l" defTabSz="914400" rtl="0" eaLnBrk="1" fontAlgn="auto" latinLnBrk="0" hangingPunct="1">
              <a:lnSpc>
                <a:spcPct val="100000"/>
              </a:lnSpc>
              <a:spcBef>
                <a:spcPts val="0"/>
              </a:spcBef>
              <a:spcAft>
                <a:spcPts val="0"/>
              </a:spcAft>
              <a:buClrTx/>
              <a:buSzTx/>
              <a:buFontTx/>
              <a:buNone/>
              <a:tabLst/>
            </a:pPr>
            <a:endParaRPr lang="nl-NL" sz="4000" b="1" i="0" kern="1200">
              <a:solidFill>
                <a:schemeClr val="bg1">
                  <a:lumMod val="50000"/>
                </a:schemeClr>
              </a:solidFill>
              <a:effectLst/>
              <a:latin typeface="Gilroy SemiBold" pitchFamily="2" charset="77"/>
              <a:ea typeface="+mn-ea"/>
              <a:cs typeface="+mn-cs"/>
            </a:endParaRPr>
          </a:p>
        </p:txBody>
      </p:sp>
      <p:sp>
        <p:nvSpPr>
          <p:cNvPr id="17" name="Tekstvak 16">
            <a:extLst>
              <a:ext uri="{FF2B5EF4-FFF2-40B4-BE49-F238E27FC236}">
                <a16:creationId xmlns:a16="http://schemas.microsoft.com/office/drawing/2014/main" id="{A57BC0F4-4665-B641-8D0E-B70997AB3A3B}"/>
              </a:ext>
            </a:extLst>
          </p:cNvPr>
          <p:cNvSpPr txBox="1"/>
          <p:nvPr userDrawn="1"/>
        </p:nvSpPr>
        <p:spPr>
          <a:xfrm>
            <a:off x="14273122" y="1499440"/>
            <a:ext cx="7786255" cy="1323439"/>
          </a:xfrm>
          <a:prstGeom prst="rect">
            <a:avLst/>
          </a:prstGeom>
          <a:noFill/>
        </p:spPr>
        <p:txBody>
          <a:bodyPr wrap="squar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4000" b="1" i="0" u="none" strike="noStrike">
                <a:solidFill>
                  <a:srgbClr val="11131C"/>
                </a:solidFill>
                <a:effectLst/>
                <a:latin typeface="Gilroy SemiBold" pitchFamily="2" charset="77"/>
              </a:rPr>
              <a:t>Best Workplaces™</a:t>
            </a:r>
            <a:endParaRPr lang="nl-NL" sz="4000" b="1" i="0">
              <a:solidFill>
                <a:srgbClr val="11131C"/>
              </a:solidFill>
              <a:effectLst/>
              <a:latin typeface="Gilroy SemiBold" pitchFamily="2" charset="77"/>
            </a:endParaRPr>
          </a:p>
          <a:p>
            <a:pPr marL="0" marR="0" indent="0" algn="l" defTabSz="914400" rtl="0" eaLnBrk="1" fontAlgn="auto" latinLnBrk="0" hangingPunct="1">
              <a:lnSpc>
                <a:spcPct val="100000"/>
              </a:lnSpc>
              <a:spcBef>
                <a:spcPts val="0"/>
              </a:spcBef>
              <a:spcAft>
                <a:spcPts val="0"/>
              </a:spcAft>
              <a:buClrTx/>
              <a:buSzTx/>
              <a:buFontTx/>
              <a:buNone/>
              <a:tabLst/>
            </a:pPr>
            <a:endParaRPr lang="nl-NL" sz="4000" b="1" i="0" kern="1200">
              <a:solidFill>
                <a:schemeClr val="bg1">
                  <a:lumMod val="50000"/>
                </a:schemeClr>
              </a:solidFill>
              <a:effectLst/>
              <a:latin typeface="Gilroy SemiBold" pitchFamily="2" charset="77"/>
              <a:ea typeface="+mn-ea"/>
              <a:cs typeface="+mn-cs"/>
            </a:endParaRPr>
          </a:p>
        </p:txBody>
      </p:sp>
      <p:sp>
        <p:nvSpPr>
          <p:cNvPr id="6" name="Footer Placeholder 3">
            <a:extLst>
              <a:ext uri="{FF2B5EF4-FFF2-40B4-BE49-F238E27FC236}">
                <a16:creationId xmlns:a16="http://schemas.microsoft.com/office/drawing/2014/main" id="{4F9C8402-1B0D-AF17-CA20-5CEC424311A8}"/>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39349867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am - 2 personen">
    <p:bg>
      <p:bgPr>
        <a:solidFill>
          <a:schemeClr val="accent2"/>
        </a:solidFill>
        <a:effectLst/>
      </p:bgPr>
    </p:b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7AC3BD5A-FC11-864C-A8FE-C30647D9E69E}"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7" name="Tijdelijke aanduiding voor afbeelding 5">
            <a:extLst>
              <a:ext uri="{FF2B5EF4-FFF2-40B4-BE49-F238E27FC236}">
                <a16:creationId xmlns:a16="http://schemas.microsoft.com/office/drawing/2014/main" id="{43C3A31C-46A7-7A34-2068-F859B4A7978D}"/>
              </a:ext>
            </a:extLst>
          </p:cNvPr>
          <p:cNvSpPr>
            <a:spLocks noGrp="1"/>
          </p:cNvSpPr>
          <p:nvPr>
            <p:ph type="pic" sz="quarter" idx="13"/>
          </p:nvPr>
        </p:nvSpPr>
        <p:spPr>
          <a:xfrm>
            <a:off x="5353770" y="2019301"/>
            <a:ext cx="6297903" cy="7303686"/>
          </a:xfrm>
        </p:spPr>
        <p:txBody>
          <a:bodyPr/>
          <a:lstStyle/>
          <a:p>
            <a:r>
              <a:rPr lang="nl-NL"/>
              <a:t>Klik op het pictogram als u een afbeelding wilt toevoegen</a:t>
            </a:r>
          </a:p>
        </p:txBody>
      </p:sp>
      <p:sp>
        <p:nvSpPr>
          <p:cNvPr id="20" name="Tijdelijke aanduiding voor tekst 19">
            <a:extLst>
              <a:ext uri="{FF2B5EF4-FFF2-40B4-BE49-F238E27FC236}">
                <a16:creationId xmlns:a16="http://schemas.microsoft.com/office/drawing/2014/main" id="{650D1457-80E6-5D19-4C0E-C323C85CBC13}"/>
              </a:ext>
            </a:extLst>
          </p:cNvPr>
          <p:cNvSpPr>
            <a:spLocks noGrp="1"/>
          </p:cNvSpPr>
          <p:nvPr>
            <p:ph type="body" sz="quarter" idx="17" hasCustomPrompt="1"/>
          </p:nvPr>
        </p:nvSpPr>
        <p:spPr>
          <a:xfrm>
            <a:off x="5354059" y="9598043"/>
            <a:ext cx="6297903" cy="611346"/>
          </a:xfrm>
        </p:spPr>
        <p:txBody>
          <a:bodyPr/>
          <a:lstStyle>
            <a:lvl1pPr algn="ctr">
              <a:defRPr sz="2800" b="1" i="0">
                <a:latin typeface="Gilroy SemiBold" pitchFamily="2" charset="77"/>
              </a:defRPr>
            </a:lvl1pPr>
          </a:lstStyle>
          <a:p>
            <a:pPr lvl="0"/>
            <a:r>
              <a:rPr lang="nl-NL"/>
              <a:t>Voornaam</a:t>
            </a:r>
          </a:p>
        </p:txBody>
      </p:sp>
      <p:sp>
        <p:nvSpPr>
          <p:cNvPr id="23" name="Tijdelijke aanduiding voor tekst 19">
            <a:extLst>
              <a:ext uri="{FF2B5EF4-FFF2-40B4-BE49-F238E27FC236}">
                <a16:creationId xmlns:a16="http://schemas.microsoft.com/office/drawing/2014/main" id="{05F3E783-D4B6-F84E-9C57-D857259A16AA}"/>
              </a:ext>
            </a:extLst>
          </p:cNvPr>
          <p:cNvSpPr>
            <a:spLocks noGrp="1"/>
          </p:cNvSpPr>
          <p:nvPr>
            <p:ph type="body" sz="quarter" idx="20" hasCustomPrompt="1"/>
          </p:nvPr>
        </p:nvSpPr>
        <p:spPr>
          <a:xfrm>
            <a:off x="5354059" y="10305936"/>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24" name="Tijdelijke aanduiding voor tekst 19">
            <a:extLst>
              <a:ext uri="{FF2B5EF4-FFF2-40B4-BE49-F238E27FC236}">
                <a16:creationId xmlns:a16="http://schemas.microsoft.com/office/drawing/2014/main" id="{3E58BAFB-F1A9-4122-9892-474349354D06}"/>
              </a:ext>
            </a:extLst>
          </p:cNvPr>
          <p:cNvSpPr>
            <a:spLocks noGrp="1"/>
          </p:cNvSpPr>
          <p:nvPr>
            <p:ph type="body" sz="quarter" idx="21" hasCustomPrompt="1"/>
          </p:nvPr>
        </p:nvSpPr>
        <p:spPr>
          <a:xfrm>
            <a:off x="5354059" y="10720834"/>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2" name="Tijdelijke aanduiding voor afbeelding 5">
            <a:extLst>
              <a:ext uri="{FF2B5EF4-FFF2-40B4-BE49-F238E27FC236}">
                <a16:creationId xmlns:a16="http://schemas.microsoft.com/office/drawing/2014/main" id="{6BA8D903-D84B-076E-1FEB-C89E6FA75E58}"/>
              </a:ext>
            </a:extLst>
          </p:cNvPr>
          <p:cNvSpPr>
            <a:spLocks noGrp="1"/>
          </p:cNvSpPr>
          <p:nvPr>
            <p:ph type="pic" sz="quarter" idx="22"/>
          </p:nvPr>
        </p:nvSpPr>
        <p:spPr>
          <a:xfrm>
            <a:off x="12746904" y="2019301"/>
            <a:ext cx="6297903" cy="7303686"/>
          </a:xfrm>
        </p:spPr>
        <p:txBody>
          <a:bodyPr/>
          <a:lstStyle/>
          <a:p>
            <a:r>
              <a:rPr lang="nl-NL"/>
              <a:t>Klik op het pictogram als u een afbeelding wilt toevoegen</a:t>
            </a:r>
          </a:p>
        </p:txBody>
      </p:sp>
      <p:sp>
        <p:nvSpPr>
          <p:cNvPr id="3" name="Tijdelijke aanduiding voor tekst 19">
            <a:extLst>
              <a:ext uri="{FF2B5EF4-FFF2-40B4-BE49-F238E27FC236}">
                <a16:creationId xmlns:a16="http://schemas.microsoft.com/office/drawing/2014/main" id="{D955D8C1-FF52-7D72-CD3B-1192C8664954}"/>
              </a:ext>
            </a:extLst>
          </p:cNvPr>
          <p:cNvSpPr>
            <a:spLocks noGrp="1"/>
          </p:cNvSpPr>
          <p:nvPr>
            <p:ph type="body" sz="quarter" idx="23" hasCustomPrompt="1"/>
          </p:nvPr>
        </p:nvSpPr>
        <p:spPr>
          <a:xfrm>
            <a:off x="12747193" y="9598043"/>
            <a:ext cx="6297903" cy="611346"/>
          </a:xfrm>
        </p:spPr>
        <p:txBody>
          <a:bodyPr/>
          <a:lstStyle>
            <a:lvl1pPr algn="ctr">
              <a:defRPr sz="2800" b="1" i="0">
                <a:latin typeface="Gilroy SemiBold" pitchFamily="2" charset="77"/>
              </a:defRPr>
            </a:lvl1pPr>
          </a:lstStyle>
          <a:p>
            <a:pPr lvl="0"/>
            <a:r>
              <a:rPr lang="nl-NL"/>
              <a:t>Voornaam</a:t>
            </a:r>
          </a:p>
        </p:txBody>
      </p:sp>
      <p:sp>
        <p:nvSpPr>
          <p:cNvPr id="6" name="Tijdelijke aanduiding voor tekst 19">
            <a:extLst>
              <a:ext uri="{FF2B5EF4-FFF2-40B4-BE49-F238E27FC236}">
                <a16:creationId xmlns:a16="http://schemas.microsoft.com/office/drawing/2014/main" id="{EE561BC8-9708-E1A0-2117-E2425B4BE105}"/>
              </a:ext>
            </a:extLst>
          </p:cNvPr>
          <p:cNvSpPr>
            <a:spLocks noGrp="1"/>
          </p:cNvSpPr>
          <p:nvPr>
            <p:ph type="body" sz="quarter" idx="24" hasCustomPrompt="1"/>
          </p:nvPr>
        </p:nvSpPr>
        <p:spPr>
          <a:xfrm>
            <a:off x="12747193" y="10305936"/>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7" name="Tijdelijke aanduiding voor tekst 19">
            <a:extLst>
              <a:ext uri="{FF2B5EF4-FFF2-40B4-BE49-F238E27FC236}">
                <a16:creationId xmlns:a16="http://schemas.microsoft.com/office/drawing/2014/main" id="{8124EFF7-E92A-8FF0-5BD9-1C7D1D97A28B}"/>
              </a:ext>
            </a:extLst>
          </p:cNvPr>
          <p:cNvSpPr>
            <a:spLocks noGrp="1"/>
          </p:cNvSpPr>
          <p:nvPr>
            <p:ph type="body" sz="quarter" idx="25" hasCustomPrompt="1"/>
          </p:nvPr>
        </p:nvSpPr>
        <p:spPr>
          <a:xfrm>
            <a:off x="12747193" y="10720834"/>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8" name="Footer Placeholder 3">
            <a:extLst>
              <a:ext uri="{FF2B5EF4-FFF2-40B4-BE49-F238E27FC236}">
                <a16:creationId xmlns:a16="http://schemas.microsoft.com/office/drawing/2014/main" id="{58D3F71B-8989-D5D3-DCE4-7CAAAED50F2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806735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am - 3 personen">
    <p:bg>
      <p:bgPr>
        <a:solidFill>
          <a:schemeClr val="accent2"/>
        </a:solidFill>
        <a:effectLst/>
      </p:bgPr>
    </p:b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F086D4F-DCEB-DB42-A7DD-8583F1F81901}"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7" name="Tijdelijke aanduiding voor afbeelding 5">
            <a:extLst>
              <a:ext uri="{FF2B5EF4-FFF2-40B4-BE49-F238E27FC236}">
                <a16:creationId xmlns:a16="http://schemas.microsoft.com/office/drawing/2014/main" id="{43C3A31C-46A7-7A34-2068-F859B4A7978D}"/>
              </a:ext>
            </a:extLst>
          </p:cNvPr>
          <p:cNvSpPr>
            <a:spLocks noGrp="1"/>
          </p:cNvSpPr>
          <p:nvPr>
            <p:ph type="pic" sz="quarter" idx="13"/>
          </p:nvPr>
        </p:nvSpPr>
        <p:spPr>
          <a:xfrm>
            <a:off x="9043048" y="2019300"/>
            <a:ext cx="6297903" cy="7303686"/>
          </a:xfrm>
        </p:spPr>
        <p:txBody>
          <a:bodyPr/>
          <a:lstStyle/>
          <a:p>
            <a:r>
              <a:rPr lang="nl-NL"/>
              <a:t>Klik op het pictogram als u een afbeelding wilt toevoegen</a:t>
            </a:r>
          </a:p>
        </p:txBody>
      </p:sp>
      <p:sp>
        <p:nvSpPr>
          <p:cNvPr id="20" name="Tijdelijke aanduiding voor tekst 19">
            <a:extLst>
              <a:ext uri="{FF2B5EF4-FFF2-40B4-BE49-F238E27FC236}">
                <a16:creationId xmlns:a16="http://schemas.microsoft.com/office/drawing/2014/main" id="{650D1457-80E6-5D19-4C0E-C323C85CBC13}"/>
              </a:ext>
            </a:extLst>
          </p:cNvPr>
          <p:cNvSpPr>
            <a:spLocks noGrp="1"/>
          </p:cNvSpPr>
          <p:nvPr>
            <p:ph type="body" sz="quarter" idx="17" hasCustomPrompt="1"/>
          </p:nvPr>
        </p:nvSpPr>
        <p:spPr>
          <a:xfrm>
            <a:off x="9043337" y="9598042"/>
            <a:ext cx="6297903" cy="611346"/>
          </a:xfrm>
        </p:spPr>
        <p:txBody>
          <a:bodyPr/>
          <a:lstStyle>
            <a:lvl1pPr algn="ctr">
              <a:defRPr sz="2800" b="1" i="0">
                <a:latin typeface="Gilroy SemiBold" pitchFamily="2" charset="77"/>
              </a:defRPr>
            </a:lvl1pPr>
          </a:lstStyle>
          <a:p>
            <a:pPr lvl="0"/>
            <a:r>
              <a:rPr lang="nl-NL"/>
              <a:t>Voornaam</a:t>
            </a:r>
          </a:p>
        </p:txBody>
      </p:sp>
      <p:sp>
        <p:nvSpPr>
          <p:cNvPr id="23" name="Tijdelijke aanduiding voor tekst 19">
            <a:extLst>
              <a:ext uri="{FF2B5EF4-FFF2-40B4-BE49-F238E27FC236}">
                <a16:creationId xmlns:a16="http://schemas.microsoft.com/office/drawing/2014/main" id="{05F3E783-D4B6-F84E-9C57-D857259A16AA}"/>
              </a:ext>
            </a:extLst>
          </p:cNvPr>
          <p:cNvSpPr>
            <a:spLocks noGrp="1"/>
          </p:cNvSpPr>
          <p:nvPr>
            <p:ph type="body" sz="quarter" idx="20" hasCustomPrompt="1"/>
          </p:nvPr>
        </p:nvSpPr>
        <p:spPr>
          <a:xfrm>
            <a:off x="9043337" y="10305935"/>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24" name="Tijdelijke aanduiding voor tekst 19">
            <a:extLst>
              <a:ext uri="{FF2B5EF4-FFF2-40B4-BE49-F238E27FC236}">
                <a16:creationId xmlns:a16="http://schemas.microsoft.com/office/drawing/2014/main" id="{3E58BAFB-F1A9-4122-9892-474349354D06}"/>
              </a:ext>
            </a:extLst>
          </p:cNvPr>
          <p:cNvSpPr>
            <a:spLocks noGrp="1"/>
          </p:cNvSpPr>
          <p:nvPr>
            <p:ph type="body" sz="quarter" idx="21" hasCustomPrompt="1"/>
          </p:nvPr>
        </p:nvSpPr>
        <p:spPr>
          <a:xfrm>
            <a:off x="9043337" y="10720833"/>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2" name="Tijdelijke aanduiding voor afbeelding 5">
            <a:extLst>
              <a:ext uri="{FF2B5EF4-FFF2-40B4-BE49-F238E27FC236}">
                <a16:creationId xmlns:a16="http://schemas.microsoft.com/office/drawing/2014/main" id="{6BA8D903-D84B-076E-1FEB-C89E6FA75E58}"/>
              </a:ext>
            </a:extLst>
          </p:cNvPr>
          <p:cNvSpPr>
            <a:spLocks noGrp="1"/>
          </p:cNvSpPr>
          <p:nvPr>
            <p:ph type="pic" sz="quarter" idx="22"/>
          </p:nvPr>
        </p:nvSpPr>
        <p:spPr>
          <a:xfrm>
            <a:off x="16162591" y="2019300"/>
            <a:ext cx="6297903" cy="7303686"/>
          </a:xfrm>
        </p:spPr>
        <p:txBody>
          <a:bodyPr/>
          <a:lstStyle/>
          <a:p>
            <a:r>
              <a:rPr lang="nl-NL"/>
              <a:t>Klik op het pictogram als u een afbeelding wilt toevoegen</a:t>
            </a:r>
          </a:p>
        </p:txBody>
      </p:sp>
      <p:sp>
        <p:nvSpPr>
          <p:cNvPr id="3" name="Tijdelijke aanduiding voor tekst 19">
            <a:extLst>
              <a:ext uri="{FF2B5EF4-FFF2-40B4-BE49-F238E27FC236}">
                <a16:creationId xmlns:a16="http://schemas.microsoft.com/office/drawing/2014/main" id="{D955D8C1-FF52-7D72-CD3B-1192C8664954}"/>
              </a:ext>
            </a:extLst>
          </p:cNvPr>
          <p:cNvSpPr>
            <a:spLocks noGrp="1"/>
          </p:cNvSpPr>
          <p:nvPr>
            <p:ph type="body" sz="quarter" idx="23" hasCustomPrompt="1"/>
          </p:nvPr>
        </p:nvSpPr>
        <p:spPr>
          <a:xfrm>
            <a:off x="16162880" y="9598042"/>
            <a:ext cx="6297903" cy="611346"/>
          </a:xfrm>
        </p:spPr>
        <p:txBody>
          <a:bodyPr/>
          <a:lstStyle>
            <a:lvl1pPr algn="ctr">
              <a:defRPr sz="2800" b="1" i="0">
                <a:latin typeface="Gilroy SemiBold" pitchFamily="2" charset="77"/>
              </a:defRPr>
            </a:lvl1pPr>
          </a:lstStyle>
          <a:p>
            <a:pPr lvl="0"/>
            <a:r>
              <a:rPr lang="nl-NL"/>
              <a:t>Voornaam</a:t>
            </a:r>
          </a:p>
        </p:txBody>
      </p:sp>
      <p:sp>
        <p:nvSpPr>
          <p:cNvPr id="6" name="Tijdelijke aanduiding voor tekst 19">
            <a:extLst>
              <a:ext uri="{FF2B5EF4-FFF2-40B4-BE49-F238E27FC236}">
                <a16:creationId xmlns:a16="http://schemas.microsoft.com/office/drawing/2014/main" id="{EE561BC8-9708-E1A0-2117-E2425B4BE105}"/>
              </a:ext>
            </a:extLst>
          </p:cNvPr>
          <p:cNvSpPr>
            <a:spLocks noGrp="1"/>
          </p:cNvSpPr>
          <p:nvPr>
            <p:ph type="body" sz="quarter" idx="24" hasCustomPrompt="1"/>
          </p:nvPr>
        </p:nvSpPr>
        <p:spPr>
          <a:xfrm>
            <a:off x="16162880" y="10305935"/>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7" name="Tijdelijke aanduiding voor tekst 19">
            <a:extLst>
              <a:ext uri="{FF2B5EF4-FFF2-40B4-BE49-F238E27FC236}">
                <a16:creationId xmlns:a16="http://schemas.microsoft.com/office/drawing/2014/main" id="{8124EFF7-E92A-8FF0-5BD9-1C7D1D97A28B}"/>
              </a:ext>
            </a:extLst>
          </p:cNvPr>
          <p:cNvSpPr>
            <a:spLocks noGrp="1"/>
          </p:cNvSpPr>
          <p:nvPr>
            <p:ph type="body" sz="quarter" idx="25" hasCustomPrompt="1"/>
          </p:nvPr>
        </p:nvSpPr>
        <p:spPr>
          <a:xfrm>
            <a:off x="16162880" y="10720833"/>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8" name="Tijdelijke aanduiding voor afbeelding 5">
            <a:extLst>
              <a:ext uri="{FF2B5EF4-FFF2-40B4-BE49-F238E27FC236}">
                <a16:creationId xmlns:a16="http://schemas.microsoft.com/office/drawing/2014/main" id="{255D3440-D6A9-AFFA-E100-F99A71FE45B1}"/>
              </a:ext>
            </a:extLst>
          </p:cNvPr>
          <p:cNvSpPr>
            <a:spLocks noGrp="1"/>
          </p:cNvSpPr>
          <p:nvPr>
            <p:ph type="pic" sz="quarter" idx="26"/>
          </p:nvPr>
        </p:nvSpPr>
        <p:spPr>
          <a:xfrm>
            <a:off x="1923794" y="2019300"/>
            <a:ext cx="6297903" cy="7303686"/>
          </a:xfrm>
        </p:spPr>
        <p:txBody>
          <a:bodyPr/>
          <a:lstStyle/>
          <a:p>
            <a:r>
              <a:rPr lang="nl-NL"/>
              <a:t>Klik op het pictogram als u een afbeelding wilt toevoegen</a:t>
            </a:r>
          </a:p>
        </p:txBody>
      </p:sp>
      <p:sp>
        <p:nvSpPr>
          <p:cNvPr id="9" name="Tijdelijke aanduiding voor tekst 19">
            <a:extLst>
              <a:ext uri="{FF2B5EF4-FFF2-40B4-BE49-F238E27FC236}">
                <a16:creationId xmlns:a16="http://schemas.microsoft.com/office/drawing/2014/main" id="{A8942D4B-B3B0-A6B8-2A79-A2B85A17DCEE}"/>
              </a:ext>
            </a:extLst>
          </p:cNvPr>
          <p:cNvSpPr>
            <a:spLocks noGrp="1"/>
          </p:cNvSpPr>
          <p:nvPr>
            <p:ph type="body" sz="quarter" idx="27" hasCustomPrompt="1"/>
          </p:nvPr>
        </p:nvSpPr>
        <p:spPr>
          <a:xfrm>
            <a:off x="1924083" y="9598042"/>
            <a:ext cx="6297903" cy="611346"/>
          </a:xfrm>
        </p:spPr>
        <p:txBody>
          <a:bodyPr/>
          <a:lstStyle>
            <a:lvl1pPr algn="ctr">
              <a:defRPr sz="2800" b="1" i="0">
                <a:latin typeface="Gilroy SemiBold" pitchFamily="2" charset="77"/>
              </a:defRPr>
            </a:lvl1pPr>
          </a:lstStyle>
          <a:p>
            <a:pPr lvl="0"/>
            <a:r>
              <a:rPr lang="nl-NL"/>
              <a:t>Voornaam</a:t>
            </a:r>
          </a:p>
        </p:txBody>
      </p:sp>
      <p:sp>
        <p:nvSpPr>
          <p:cNvPr id="10" name="Tijdelijke aanduiding voor tekst 19">
            <a:extLst>
              <a:ext uri="{FF2B5EF4-FFF2-40B4-BE49-F238E27FC236}">
                <a16:creationId xmlns:a16="http://schemas.microsoft.com/office/drawing/2014/main" id="{C6DE98E0-FBF3-0BEE-B013-DA9091D35AD0}"/>
              </a:ext>
            </a:extLst>
          </p:cNvPr>
          <p:cNvSpPr>
            <a:spLocks noGrp="1"/>
          </p:cNvSpPr>
          <p:nvPr>
            <p:ph type="body" sz="quarter" idx="28" hasCustomPrompt="1"/>
          </p:nvPr>
        </p:nvSpPr>
        <p:spPr>
          <a:xfrm>
            <a:off x="1924083" y="10305935"/>
            <a:ext cx="6297903" cy="436116"/>
          </a:xfrm>
        </p:spPr>
        <p:txBody>
          <a:bodyPr>
            <a:noAutofit/>
          </a:bodyPr>
          <a:lstStyle>
            <a:lvl1pPr algn="ctr">
              <a:lnSpc>
                <a:spcPct val="100000"/>
              </a:lnSpc>
              <a:defRPr sz="2200" b="0" i="0">
                <a:latin typeface="Gilroy" pitchFamily="2" charset="77"/>
              </a:defRPr>
            </a:lvl1pPr>
          </a:lstStyle>
          <a:p>
            <a:pPr lvl="0"/>
            <a:r>
              <a:rPr lang="nl-NL"/>
              <a:t>E-mailadres</a:t>
            </a:r>
          </a:p>
        </p:txBody>
      </p:sp>
      <p:sp>
        <p:nvSpPr>
          <p:cNvPr id="12" name="Tijdelijke aanduiding voor tekst 19">
            <a:extLst>
              <a:ext uri="{FF2B5EF4-FFF2-40B4-BE49-F238E27FC236}">
                <a16:creationId xmlns:a16="http://schemas.microsoft.com/office/drawing/2014/main" id="{9A14AD72-11DD-08F0-B5B3-E2594C667204}"/>
              </a:ext>
            </a:extLst>
          </p:cNvPr>
          <p:cNvSpPr>
            <a:spLocks noGrp="1"/>
          </p:cNvSpPr>
          <p:nvPr>
            <p:ph type="body" sz="quarter" idx="29" hasCustomPrompt="1"/>
          </p:nvPr>
        </p:nvSpPr>
        <p:spPr>
          <a:xfrm>
            <a:off x="1924083" y="10720833"/>
            <a:ext cx="6297903" cy="436116"/>
          </a:xfrm>
        </p:spPr>
        <p:txBody>
          <a:bodyPr>
            <a:noAutofit/>
          </a:bodyPr>
          <a:lstStyle>
            <a:lvl1pPr algn="ctr">
              <a:lnSpc>
                <a:spcPct val="100000"/>
              </a:lnSpc>
              <a:defRPr sz="2200" b="0" i="0">
                <a:latin typeface="Gilroy" pitchFamily="2" charset="77"/>
              </a:defRPr>
            </a:lvl1pPr>
          </a:lstStyle>
          <a:p>
            <a:pPr lvl="0"/>
            <a:r>
              <a:rPr lang="nl-NL"/>
              <a:t>Telefoonnummer</a:t>
            </a:r>
          </a:p>
        </p:txBody>
      </p:sp>
      <p:sp>
        <p:nvSpPr>
          <p:cNvPr id="14" name="Footer Placeholder 3">
            <a:extLst>
              <a:ext uri="{FF2B5EF4-FFF2-40B4-BE49-F238E27FC236}">
                <a16:creationId xmlns:a16="http://schemas.microsoft.com/office/drawing/2014/main" id="{7B75602F-7AE4-ED8B-6140-D6B9AEEB018A}"/>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2971662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p:bg>
      <p:bgPr>
        <a:solidFill>
          <a:schemeClr val="tx1"/>
        </a:solidFill>
        <a:effectLst/>
      </p:bgPr>
    </p:bg>
    <p:spTree>
      <p:nvGrpSpPr>
        <p:cNvPr id="1" name=""/>
        <p:cNvGrpSpPr/>
        <p:nvPr/>
      </p:nvGrpSpPr>
      <p:grpSpPr>
        <a:xfrm>
          <a:off x="0" y="0"/>
          <a:ext cx="0" cy="0"/>
          <a:chOff x="0" y="0"/>
          <a:chExt cx="0" cy="0"/>
        </a:xfrm>
      </p:grpSpPr>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lvl1pPr>
              <a:defRPr>
                <a:solidFill>
                  <a:schemeClr val="bg1"/>
                </a:solidFill>
              </a:defRPr>
            </a:lvl1pPr>
          </a:lstStyle>
          <a:p>
            <a:fld id="{8EDA8BF7-DA85-2649-847C-26409D9D0249}" type="datetime2">
              <a:t>donderdag 12 februari 2026</a:t>
            </a:fld>
            <a:endParaRPr lang="nl-NL"/>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lvl1pPr>
              <a:defRPr>
                <a:solidFill>
                  <a:schemeClr val="bg1"/>
                </a:solidFill>
              </a:defRPr>
            </a:lvl1pPr>
          </a:lstStyle>
          <a:p>
            <a:fld id="{6BF51FB6-E356-C34E-9AD5-AB9D337BC001}" type="slidenum">
              <a:rPr lang="en-US" smtClean="0"/>
              <a:pPr/>
              <a:t>‹nr.›</a:t>
            </a:fld>
            <a:endParaRPr lang="en-US"/>
          </a:p>
        </p:txBody>
      </p:sp>
      <p:sp>
        <p:nvSpPr>
          <p:cNvPr id="6" name="Subtitle 2">
            <a:extLst>
              <a:ext uri="{FF2B5EF4-FFF2-40B4-BE49-F238E27FC236}">
                <a16:creationId xmlns:a16="http://schemas.microsoft.com/office/drawing/2014/main" id="{DBE95322-0500-7D00-0B13-A40DA81433BD}"/>
              </a:ext>
            </a:extLst>
          </p:cNvPr>
          <p:cNvSpPr>
            <a:spLocks noGrp="1"/>
          </p:cNvSpPr>
          <p:nvPr>
            <p:ph type="subTitle" idx="1" hasCustomPrompt="1"/>
          </p:nvPr>
        </p:nvSpPr>
        <p:spPr>
          <a:xfrm>
            <a:off x="1104898" y="2295087"/>
            <a:ext cx="16700501" cy="4940600"/>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3600" b="1" i="0" baseline="0">
                <a:solidFill>
                  <a:schemeClr val="bg1"/>
                </a:solidFill>
                <a:latin typeface="Gilroy SemiBold" pitchFamily="2" charset="77"/>
              </a:defRPr>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Lorem ipsum dolor sit amet, consectetur adipiscing elit. Sed metus sapien, pretium et dignissim et, maximus nec metus.”</a:t>
            </a:r>
          </a:p>
        </p:txBody>
      </p:sp>
      <p:sp>
        <p:nvSpPr>
          <p:cNvPr id="9" name="Tijdelijke aanduiding voor tekst 8">
            <a:extLst>
              <a:ext uri="{FF2B5EF4-FFF2-40B4-BE49-F238E27FC236}">
                <a16:creationId xmlns:a16="http://schemas.microsoft.com/office/drawing/2014/main" id="{5F150AEA-DB49-A2B0-0DC7-2C8CFB482ADA}"/>
              </a:ext>
            </a:extLst>
          </p:cNvPr>
          <p:cNvSpPr>
            <a:spLocks noGrp="1"/>
          </p:cNvSpPr>
          <p:nvPr>
            <p:ph type="body" sz="quarter" idx="13" hasCustomPrompt="1"/>
          </p:nvPr>
        </p:nvSpPr>
        <p:spPr>
          <a:xfrm>
            <a:off x="1104898" y="7604332"/>
            <a:ext cx="13131800" cy="947737"/>
          </a:xfrm>
        </p:spPr>
        <p:txBody>
          <a:bodyPr>
            <a:normAutofit/>
          </a:bodyPr>
          <a:lstStyle>
            <a:lvl1pPr>
              <a:defRPr sz="3200">
                <a:solidFill>
                  <a:schemeClr val="bg1"/>
                </a:solidFill>
              </a:defRPr>
            </a:lvl1pPr>
          </a:lstStyle>
          <a:p>
            <a:pPr lvl="0"/>
            <a:r>
              <a:rPr lang="nl-NL"/>
              <a:t>Naam en functie</a:t>
            </a:r>
          </a:p>
        </p:txBody>
      </p:sp>
      <p:pic>
        <p:nvPicPr>
          <p:cNvPr id="10" name="Afbeelding 9">
            <a:extLst>
              <a:ext uri="{FF2B5EF4-FFF2-40B4-BE49-F238E27FC236}">
                <a16:creationId xmlns:a16="http://schemas.microsoft.com/office/drawing/2014/main" id="{54C4326B-17CE-C484-5C89-54496BD58D3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8" y="12841870"/>
            <a:ext cx="3571103" cy="283902"/>
          </a:xfrm>
          <a:prstGeom prst="rect">
            <a:avLst/>
          </a:prstGeom>
        </p:spPr>
      </p:pic>
      <p:sp>
        <p:nvSpPr>
          <p:cNvPr id="2" name="Footer Placeholder 3">
            <a:extLst>
              <a:ext uri="{FF2B5EF4-FFF2-40B4-BE49-F238E27FC236}">
                <a16:creationId xmlns:a16="http://schemas.microsoft.com/office/drawing/2014/main" id="{EF1F8762-12BA-2B96-F797-5CDC96C5CFA2}"/>
              </a:ext>
            </a:extLst>
          </p:cNvPr>
          <p:cNvSpPr>
            <a:spLocks noGrp="1"/>
          </p:cNvSpPr>
          <p:nvPr>
            <p:ph type="ftr" sz="quarter" idx="11"/>
          </p:nvPr>
        </p:nvSpPr>
        <p:spPr>
          <a:xfrm>
            <a:off x="12746904" y="12818803"/>
            <a:ext cx="3456317" cy="392531"/>
          </a:xfrm>
          <a:prstGeom prst="rect">
            <a:avLst/>
          </a:prstGeom>
        </p:spPr>
        <p:txBody>
          <a:bodyPr wrap="none" anchor="ctr" anchorCtr="0"/>
          <a:lstStyle>
            <a:lvl1pPr>
              <a:defRPr>
                <a:solidFill>
                  <a:schemeClr val="bg1"/>
                </a:solidFill>
              </a:defRPr>
            </a:lvl1pPr>
          </a:lstStyle>
          <a:p>
            <a:r>
              <a:rPr lang="en-US"/>
              <a:t>© Great Place To Work Nederland</a:t>
            </a:r>
          </a:p>
        </p:txBody>
      </p:sp>
    </p:spTree>
    <p:extLst>
      <p:ext uri="{BB962C8B-B14F-4D97-AF65-F5344CB8AC3E}">
        <p14:creationId xmlns:p14="http://schemas.microsoft.com/office/powerpoint/2010/main" val="16174831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ekst - Rood op wi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485CD-CF7C-F74D-918D-A003C700C757}"/>
              </a:ext>
            </a:extLst>
          </p:cNvPr>
          <p:cNvSpPr>
            <a:spLocks noGrp="1"/>
          </p:cNvSpPr>
          <p:nvPr>
            <p:ph type="ctrTitle" hasCustomPrompt="1"/>
          </p:nvPr>
        </p:nvSpPr>
        <p:spPr>
          <a:xfrm>
            <a:off x="1104899" y="3529612"/>
            <a:ext cx="13211175" cy="920922"/>
          </a:xfrm>
          <a:prstGeom prst="rect">
            <a:avLst/>
          </a:prstGeom>
        </p:spPr>
        <p:txBody>
          <a:bodyPr lIns="0" rIns="0" bIns="0" anchor="b">
            <a:normAutofit/>
          </a:bodyPr>
          <a:lstStyle>
            <a:lvl1pPr algn="l">
              <a:defRPr sz="5400" baseline="0"/>
            </a:lvl1pPr>
          </a:lstStyle>
          <a:p>
            <a:r>
              <a:rPr lang="nl-NL"/>
              <a:t>Paginatitel</a:t>
            </a:r>
            <a:endParaRPr lang="en-US"/>
          </a:p>
        </p:txBody>
      </p:sp>
      <p:sp>
        <p:nvSpPr>
          <p:cNvPr id="3" name="Subtitle 2">
            <a:extLst>
              <a:ext uri="{FF2B5EF4-FFF2-40B4-BE49-F238E27FC236}">
                <a16:creationId xmlns:a16="http://schemas.microsoft.com/office/drawing/2014/main" id="{7045BC43-71BE-0B40-842C-AAF3E9633DFB}"/>
              </a:ext>
            </a:extLst>
          </p:cNvPr>
          <p:cNvSpPr>
            <a:spLocks noGrp="1"/>
          </p:cNvSpPr>
          <p:nvPr>
            <p:ph type="subTitle" idx="1" hasCustomPrompt="1"/>
          </p:nvPr>
        </p:nvSpPr>
        <p:spPr>
          <a:xfrm>
            <a:off x="1184023" y="5138556"/>
            <a:ext cx="13132052" cy="5728735"/>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2800"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a:t>
            </a:r>
          </a:p>
          <a:p>
            <a:pPr marL="0" marR="0" lvl="0" indent="0" algn="l" defTabSz="1828800" rtl="0" eaLnBrk="1" fontAlgn="auto" latinLnBrk="0" hangingPunct="1">
              <a:lnSpc>
                <a:spcPct val="150000"/>
              </a:lnSpc>
              <a:spcBef>
                <a:spcPts val="2000"/>
              </a:spcBef>
              <a:spcAft>
                <a:spcPts val="0"/>
              </a:spcAft>
              <a:buClr>
                <a:srgbClr val="FF1628"/>
              </a:buClr>
              <a:buSzTx/>
              <a:buFontTx/>
              <a:buNone/>
              <a:tabLst/>
              <a:defRPr/>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a:t>
            </a:r>
          </a:p>
        </p:txBody>
      </p:sp>
      <p:sp>
        <p:nvSpPr>
          <p:cNvPr id="7" name="Rechthoek 6">
            <a:extLst>
              <a:ext uri="{FF2B5EF4-FFF2-40B4-BE49-F238E27FC236}">
                <a16:creationId xmlns:a16="http://schemas.microsoft.com/office/drawing/2014/main" id="{B4F08087-F1E0-6867-3618-AEA24626457A}"/>
              </a:ext>
            </a:extLst>
          </p:cNvPr>
          <p:cNvSpPr/>
          <p:nvPr userDrawn="1"/>
        </p:nvSpPr>
        <p:spPr>
          <a:xfrm>
            <a:off x="4913562" y="-431321"/>
            <a:ext cx="3297721" cy="1648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C205CE03-80E8-6268-77BC-5EEF15510D3F}"/>
              </a:ext>
            </a:extLst>
          </p:cNvPr>
          <p:cNvSpPr/>
          <p:nvPr userDrawn="1"/>
        </p:nvSpPr>
        <p:spPr>
          <a:xfrm>
            <a:off x="8211283" y="1192728"/>
            <a:ext cx="1633757" cy="1633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AEDAF145-0963-D511-9881-C1A4A5173485}"/>
              </a:ext>
            </a:extLst>
          </p:cNvPr>
          <p:cNvSpPr/>
          <p:nvPr userDrawn="1"/>
        </p:nvSpPr>
        <p:spPr>
          <a:xfrm>
            <a:off x="21690623" y="10433382"/>
            <a:ext cx="3297721" cy="16488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6ED1965C-6FC4-1D11-37F1-68D1B41FD524}"/>
              </a:ext>
            </a:extLst>
          </p:cNvPr>
          <p:cNvSpPr/>
          <p:nvPr userDrawn="1"/>
        </p:nvSpPr>
        <p:spPr>
          <a:xfrm>
            <a:off x="18462020" y="8799625"/>
            <a:ext cx="1633757" cy="16337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3C7F2F6A-80B8-5640-A21F-711E5D4FC016}"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9241E38F-D32C-36E6-939E-345CEF38F3B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Footer Placeholder 3">
            <a:extLst>
              <a:ext uri="{FF2B5EF4-FFF2-40B4-BE49-F238E27FC236}">
                <a16:creationId xmlns:a16="http://schemas.microsoft.com/office/drawing/2014/main" id="{ACA9CB77-A9DE-1608-0F77-F64E99C3C39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518106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B41946DB-1190-B149-9701-EC82C2575649}"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sp>
        <p:nvSpPr>
          <p:cNvPr id="6" name="Text Placeholder 6">
            <a:extLst>
              <a:ext uri="{FF2B5EF4-FFF2-40B4-BE49-F238E27FC236}">
                <a16:creationId xmlns:a16="http://schemas.microsoft.com/office/drawing/2014/main" id="{FCBF65CD-E014-5F07-9F5E-8F05B9EBF72C}"/>
              </a:ext>
            </a:extLst>
          </p:cNvPr>
          <p:cNvSpPr>
            <a:spLocks noGrp="1"/>
          </p:cNvSpPr>
          <p:nvPr>
            <p:ph type="body" sz="quarter" idx="14" hasCustomPrompt="1"/>
          </p:nvPr>
        </p:nvSpPr>
        <p:spPr>
          <a:xfrm>
            <a:off x="3048396" y="4428121"/>
            <a:ext cx="7111207" cy="4586216"/>
          </a:xfrm>
          <a:prstGeom prst="rect">
            <a:avLst/>
          </a:prstGeom>
        </p:spPr>
        <p:txBody>
          <a:bodyPr lIns="0" tIns="0" rIns="0" bIns="0" numCol="1">
            <a:noAutofit/>
          </a:bodyPr>
          <a:lstStyle>
            <a:lvl1pPr marL="0" indent="0">
              <a:lnSpc>
                <a:spcPct val="150000"/>
              </a:lnSpc>
              <a:spcBef>
                <a:spcPts val="600"/>
              </a:spcBef>
              <a:spcAft>
                <a:spcPts val="600"/>
              </a:spcAft>
              <a:buClr>
                <a:srgbClr val="FF1628"/>
              </a:buClr>
              <a:buFontTx/>
              <a:buNone/>
              <a:defRPr sz="2400" baseline="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9" name="Title 1">
            <a:extLst>
              <a:ext uri="{FF2B5EF4-FFF2-40B4-BE49-F238E27FC236}">
                <a16:creationId xmlns:a16="http://schemas.microsoft.com/office/drawing/2014/main" id="{4D8B881E-A9F4-DE7E-14D3-44A84CC4DFBF}"/>
              </a:ext>
            </a:extLst>
          </p:cNvPr>
          <p:cNvSpPr txBox="1">
            <a:spLocks/>
          </p:cNvSpPr>
          <p:nvPr userDrawn="1"/>
        </p:nvSpPr>
        <p:spPr>
          <a:xfrm>
            <a:off x="3048396" y="3305175"/>
            <a:ext cx="7115175" cy="883009"/>
          </a:xfrm>
          <a:prstGeom prst="rect">
            <a:avLst/>
          </a:prstGeom>
        </p:spPr>
        <p:txBody>
          <a:bodyPr vert="horz" lIns="0" tIns="45720" rIns="0" bIns="45720" rtlCol="0" anchor="t" anchorCtr="0">
            <a:noAutofit/>
          </a:bodyPr>
          <a:lstStyle>
            <a:lvl1pPr algn="l" defTabSz="1828800" rtl="0" eaLnBrk="1" latinLnBrk="0" hangingPunct="1">
              <a:lnSpc>
                <a:spcPct val="90000"/>
              </a:lnSpc>
              <a:spcBef>
                <a:spcPct val="0"/>
              </a:spcBef>
              <a:buNone/>
              <a:defRPr sz="5400" b="0" i="0" kern="1200" baseline="0">
                <a:solidFill>
                  <a:srgbClr val="111111"/>
                </a:solidFill>
                <a:latin typeface="+mj-lt"/>
                <a:ea typeface="+mj-ea"/>
                <a:cs typeface="+mj-cs"/>
              </a:defRPr>
            </a:lvl1pPr>
          </a:lstStyle>
          <a:p>
            <a:r>
              <a:rPr lang="en-US"/>
              <a:t>Agenda</a:t>
            </a:r>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10" name="Footer Placeholder 3">
            <a:extLst>
              <a:ext uri="{FF2B5EF4-FFF2-40B4-BE49-F238E27FC236}">
                <a16:creationId xmlns:a16="http://schemas.microsoft.com/office/drawing/2014/main" id="{64399751-E57C-700B-7E6C-71ADD290388A}"/>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
        <p:nvSpPr>
          <p:cNvPr id="4" name="Tijdelijke aanduiding voor tekst 3">
            <a:extLst>
              <a:ext uri="{FF2B5EF4-FFF2-40B4-BE49-F238E27FC236}">
                <a16:creationId xmlns:a16="http://schemas.microsoft.com/office/drawing/2014/main" id="{433114BF-763E-40A0-0C7F-8032DB77FC58}"/>
              </a:ext>
            </a:extLst>
          </p:cNvPr>
          <p:cNvSpPr>
            <a:spLocks noGrp="1"/>
          </p:cNvSpPr>
          <p:nvPr>
            <p:ph type="body" sz="quarter" idx="16" hasCustomPrompt="1"/>
          </p:nvPr>
        </p:nvSpPr>
        <p:spPr>
          <a:xfrm>
            <a:off x="13113565" y="4428121"/>
            <a:ext cx="7111206" cy="645365"/>
          </a:xfrm>
        </p:spPr>
        <p:txBody>
          <a:bodyPr>
            <a:normAutofit/>
          </a:bodyPr>
          <a:lstStyle>
            <a:lvl1pPr>
              <a:defRPr sz="2800"/>
            </a:lvl1pPr>
          </a:lstStyle>
          <a:p>
            <a:pPr lvl="0"/>
            <a:r>
              <a:rPr lang="nl-NL"/>
              <a:t>Agenda item 1</a:t>
            </a:r>
          </a:p>
        </p:txBody>
      </p:sp>
      <p:sp>
        <p:nvSpPr>
          <p:cNvPr id="8" name="Tijdelijke aanduiding voor tekst 3">
            <a:extLst>
              <a:ext uri="{FF2B5EF4-FFF2-40B4-BE49-F238E27FC236}">
                <a16:creationId xmlns:a16="http://schemas.microsoft.com/office/drawing/2014/main" id="{8D6F070C-B379-91BD-7876-FF8FCC767B98}"/>
              </a:ext>
            </a:extLst>
          </p:cNvPr>
          <p:cNvSpPr>
            <a:spLocks noGrp="1"/>
          </p:cNvSpPr>
          <p:nvPr>
            <p:ph type="body" sz="quarter" idx="17" hasCustomPrompt="1"/>
          </p:nvPr>
        </p:nvSpPr>
        <p:spPr>
          <a:xfrm>
            <a:off x="13113565" y="5209870"/>
            <a:ext cx="7111206" cy="645365"/>
          </a:xfrm>
        </p:spPr>
        <p:txBody>
          <a:bodyPr>
            <a:normAutofit/>
          </a:bodyPr>
          <a:lstStyle>
            <a:lvl1pPr>
              <a:defRPr sz="2800"/>
            </a:lvl1pPr>
          </a:lstStyle>
          <a:p>
            <a:pPr lvl="0"/>
            <a:r>
              <a:rPr lang="nl-NL"/>
              <a:t>Agenda item 2</a:t>
            </a:r>
          </a:p>
        </p:txBody>
      </p:sp>
      <p:sp>
        <p:nvSpPr>
          <p:cNvPr id="11" name="Tijdelijke aanduiding voor tekst 3">
            <a:extLst>
              <a:ext uri="{FF2B5EF4-FFF2-40B4-BE49-F238E27FC236}">
                <a16:creationId xmlns:a16="http://schemas.microsoft.com/office/drawing/2014/main" id="{6136AC95-ADF1-8B9C-D520-06C2D1051401}"/>
              </a:ext>
            </a:extLst>
          </p:cNvPr>
          <p:cNvSpPr>
            <a:spLocks noGrp="1"/>
          </p:cNvSpPr>
          <p:nvPr>
            <p:ph type="body" sz="quarter" idx="18" hasCustomPrompt="1"/>
          </p:nvPr>
        </p:nvSpPr>
        <p:spPr>
          <a:xfrm>
            <a:off x="13113565" y="5996076"/>
            <a:ext cx="7111206" cy="645365"/>
          </a:xfrm>
        </p:spPr>
        <p:txBody>
          <a:bodyPr>
            <a:normAutofit/>
          </a:bodyPr>
          <a:lstStyle>
            <a:lvl1pPr>
              <a:defRPr sz="2800"/>
            </a:lvl1pPr>
          </a:lstStyle>
          <a:p>
            <a:pPr lvl="0"/>
            <a:r>
              <a:rPr lang="nl-NL"/>
              <a:t>Agenda item 3</a:t>
            </a:r>
          </a:p>
        </p:txBody>
      </p:sp>
      <p:sp>
        <p:nvSpPr>
          <p:cNvPr id="12" name="Tijdelijke aanduiding voor tekst 3">
            <a:extLst>
              <a:ext uri="{FF2B5EF4-FFF2-40B4-BE49-F238E27FC236}">
                <a16:creationId xmlns:a16="http://schemas.microsoft.com/office/drawing/2014/main" id="{81B53C35-7F00-7054-6EC4-A7A5A9866DEE}"/>
              </a:ext>
            </a:extLst>
          </p:cNvPr>
          <p:cNvSpPr>
            <a:spLocks noGrp="1"/>
          </p:cNvSpPr>
          <p:nvPr>
            <p:ph type="body" sz="quarter" idx="19" hasCustomPrompt="1"/>
          </p:nvPr>
        </p:nvSpPr>
        <p:spPr>
          <a:xfrm>
            <a:off x="13113565" y="6782282"/>
            <a:ext cx="7111206" cy="645365"/>
          </a:xfrm>
        </p:spPr>
        <p:txBody>
          <a:bodyPr>
            <a:normAutofit/>
          </a:bodyPr>
          <a:lstStyle>
            <a:lvl1pPr>
              <a:defRPr sz="2800"/>
            </a:lvl1pPr>
          </a:lstStyle>
          <a:p>
            <a:pPr lvl="0"/>
            <a:r>
              <a:rPr lang="nl-NL"/>
              <a:t>Agenda item 4</a:t>
            </a:r>
          </a:p>
        </p:txBody>
      </p:sp>
      <p:sp>
        <p:nvSpPr>
          <p:cNvPr id="13" name="Tijdelijke aanduiding voor tekst 3">
            <a:extLst>
              <a:ext uri="{FF2B5EF4-FFF2-40B4-BE49-F238E27FC236}">
                <a16:creationId xmlns:a16="http://schemas.microsoft.com/office/drawing/2014/main" id="{F11756C3-0F4B-E886-F457-396D8D4D8A73}"/>
              </a:ext>
            </a:extLst>
          </p:cNvPr>
          <p:cNvSpPr>
            <a:spLocks noGrp="1"/>
          </p:cNvSpPr>
          <p:nvPr>
            <p:ph type="body" sz="quarter" idx="20" hasCustomPrompt="1"/>
          </p:nvPr>
        </p:nvSpPr>
        <p:spPr>
          <a:xfrm>
            <a:off x="13113565" y="7594299"/>
            <a:ext cx="7111206" cy="645365"/>
          </a:xfrm>
        </p:spPr>
        <p:txBody>
          <a:bodyPr>
            <a:normAutofit/>
          </a:bodyPr>
          <a:lstStyle>
            <a:lvl1pPr>
              <a:defRPr sz="2800"/>
            </a:lvl1pPr>
          </a:lstStyle>
          <a:p>
            <a:pPr lvl="0"/>
            <a:r>
              <a:rPr lang="nl-NL"/>
              <a:t>Agenda item 5</a:t>
            </a:r>
          </a:p>
        </p:txBody>
      </p:sp>
      <p:sp>
        <p:nvSpPr>
          <p:cNvPr id="14" name="Tijdelijke aanduiding voor tekst 3">
            <a:extLst>
              <a:ext uri="{FF2B5EF4-FFF2-40B4-BE49-F238E27FC236}">
                <a16:creationId xmlns:a16="http://schemas.microsoft.com/office/drawing/2014/main" id="{B7099F26-7147-37C8-8CAE-F85F11C86DD4}"/>
              </a:ext>
            </a:extLst>
          </p:cNvPr>
          <p:cNvSpPr>
            <a:spLocks noGrp="1"/>
          </p:cNvSpPr>
          <p:nvPr>
            <p:ph type="body" sz="quarter" idx="21" hasCustomPrompt="1"/>
          </p:nvPr>
        </p:nvSpPr>
        <p:spPr>
          <a:xfrm>
            <a:off x="13113565" y="8368972"/>
            <a:ext cx="7111206" cy="645365"/>
          </a:xfrm>
        </p:spPr>
        <p:txBody>
          <a:bodyPr>
            <a:normAutofit/>
          </a:bodyPr>
          <a:lstStyle>
            <a:lvl1pPr>
              <a:defRPr sz="2800"/>
            </a:lvl1pPr>
          </a:lstStyle>
          <a:p>
            <a:pPr lvl="0"/>
            <a:r>
              <a:rPr lang="nl-NL"/>
              <a:t>Agenda item 6</a:t>
            </a:r>
          </a:p>
        </p:txBody>
      </p:sp>
    </p:spTree>
    <p:extLst>
      <p:ext uri="{BB962C8B-B14F-4D97-AF65-F5344CB8AC3E}">
        <p14:creationId xmlns:p14="http://schemas.microsoft.com/office/powerpoint/2010/main" val="11339047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kst - Grijs op wit">
    <p:bg>
      <p:bgPr>
        <a:solidFill>
          <a:srgbClr val="F5F8F6"/>
        </a:solidFill>
        <a:effectLst/>
      </p:bgPr>
    </p:bg>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B4F08087-F1E0-6867-3618-AEA24626457A}"/>
              </a:ext>
            </a:extLst>
          </p:cNvPr>
          <p:cNvSpPr/>
          <p:nvPr userDrawn="1"/>
        </p:nvSpPr>
        <p:spPr>
          <a:xfrm>
            <a:off x="4913562" y="-431321"/>
            <a:ext cx="3297721" cy="1648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C205CE03-80E8-6268-77BC-5EEF15510D3F}"/>
              </a:ext>
            </a:extLst>
          </p:cNvPr>
          <p:cNvSpPr/>
          <p:nvPr userDrawn="1"/>
        </p:nvSpPr>
        <p:spPr>
          <a:xfrm>
            <a:off x="8211283" y="1192728"/>
            <a:ext cx="1633757" cy="16337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AEDAF145-0963-D511-9881-C1A4A5173485}"/>
              </a:ext>
            </a:extLst>
          </p:cNvPr>
          <p:cNvSpPr/>
          <p:nvPr userDrawn="1"/>
        </p:nvSpPr>
        <p:spPr>
          <a:xfrm>
            <a:off x="21690623" y="10433382"/>
            <a:ext cx="3297721" cy="1648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6ED1965C-6FC4-1D11-37F1-68D1B41FD524}"/>
              </a:ext>
            </a:extLst>
          </p:cNvPr>
          <p:cNvSpPr/>
          <p:nvPr userDrawn="1"/>
        </p:nvSpPr>
        <p:spPr>
          <a:xfrm>
            <a:off x="18462020" y="8799625"/>
            <a:ext cx="1633757" cy="16337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A8FB8E46-4672-CB48-A21B-C444AFC1A6C0}"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59D5680F-391D-07DF-EBA6-9C061763350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Title 1">
            <a:extLst>
              <a:ext uri="{FF2B5EF4-FFF2-40B4-BE49-F238E27FC236}">
                <a16:creationId xmlns:a16="http://schemas.microsoft.com/office/drawing/2014/main" id="{3963F356-0D87-6209-A961-2FD4CDD52D7E}"/>
              </a:ext>
            </a:extLst>
          </p:cNvPr>
          <p:cNvSpPr>
            <a:spLocks noGrp="1"/>
          </p:cNvSpPr>
          <p:nvPr>
            <p:ph type="ctrTitle" hasCustomPrompt="1"/>
          </p:nvPr>
        </p:nvSpPr>
        <p:spPr>
          <a:xfrm>
            <a:off x="1104899" y="3529612"/>
            <a:ext cx="13211175" cy="920922"/>
          </a:xfrm>
          <a:prstGeom prst="rect">
            <a:avLst/>
          </a:prstGeom>
        </p:spPr>
        <p:txBody>
          <a:bodyPr lIns="0" rIns="0" bIns="0" anchor="b">
            <a:normAutofit/>
          </a:bodyPr>
          <a:lstStyle>
            <a:lvl1pPr algn="l">
              <a:defRPr sz="5400" baseline="0"/>
            </a:lvl1pPr>
          </a:lstStyle>
          <a:p>
            <a:r>
              <a:rPr lang="nl-NL"/>
              <a:t>Paginatitel</a:t>
            </a:r>
            <a:endParaRPr lang="en-US"/>
          </a:p>
        </p:txBody>
      </p:sp>
      <p:sp>
        <p:nvSpPr>
          <p:cNvPr id="14" name="Subtitle 2">
            <a:extLst>
              <a:ext uri="{FF2B5EF4-FFF2-40B4-BE49-F238E27FC236}">
                <a16:creationId xmlns:a16="http://schemas.microsoft.com/office/drawing/2014/main" id="{0BA2720B-5067-77A1-3149-D4283AC0D8A6}"/>
              </a:ext>
            </a:extLst>
          </p:cNvPr>
          <p:cNvSpPr>
            <a:spLocks noGrp="1"/>
          </p:cNvSpPr>
          <p:nvPr>
            <p:ph type="subTitle" idx="1" hasCustomPrompt="1"/>
          </p:nvPr>
        </p:nvSpPr>
        <p:spPr>
          <a:xfrm>
            <a:off x="1184023" y="5138557"/>
            <a:ext cx="13132052" cy="5476434"/>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2800"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a:t>
            </a:r>
          </a:p>
          <a:p>
            <a:pPr marL="0" marR="0" lvl="0" indent="0" algn="l" defTabSz="1828800" rtl="0" eaLnBrk="1" fontAlgn="auto" latinLnBrk="0" hangingPunct="1">
              <a:lnSpc>
                <a:spcPct val="150000"/>
              </a:lnSpc>
              <a:spcBef>
                <a:spcPts val="2000"/>
              </a:spcBef>
              <a:spcAft>
                <a:spcPts val="0"/>
              </a:spcAft>
              <a:buClr>
                <a:srgbClr val="FF1628"/>
              </a:buClr>
              <a:buSzTx/>
              <a:buFontTx/>
              <a:buNone/>
              <a:tabLst/>
              <a:defRPr/>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a:t>
            </a:r>
          </a:p>
        </p:txBody>
      </p:sp>
      <p:sp>
        <p:nvSpPr>
          <p:cNvPr id="2" name="Footer Placeholder 3">
            <a:extLst>
              <a:ext uri="{FF2B5EF4-FFF2-40B4-BE49-F238E27FC236}">
                <a16:creationId xmlns:a16="http://schemas.microsoft.com/office/drawing/2014/main" id="{48AB593E-1A28-8658-C04A-228E7814326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93345225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ekst - Wit op grijs">
    <p:bg>
      <p:bgPr>
        <a:solidFill>
          <a:schemeClr val="accent3"/>
        </a:solidFill>
        <a:effectLst/>
      </p:bgPr>
    </p:bg>
    <p:spTree>
      <p:nvGrpSpPr>
        <p:cNvPr id="1" name=""/>
        <p:cNvGrpSpPr/>
        <p:nvPr/>
      </p:nvGrpSpPr>
      <p:grpSpPr>
        <a:xfrm>
          <a:off x="0" y="0"/>
          <a:ext cx="0" cy="0"/>
          <a:chOff x="0" y="0"/>
          <a:chExt cx="0" cy="0"/>
        </a:xfrm>
      </p:grpSpPr>
      <p:sp>
        <p:nvSpPr>
          <p:cNvPr id="7" name="Rechthoek 6">
            <a:extLst>
              <a:ext uri="{FF2B5EF4-FFF2-40B4-BE49-F238E27FC236}">
                <a16:creationId xmlns:a16="http://schemas.microsoft.com/office/drawing/2014/main" id="{B4F08087-F1E0-6867-3618-AEA24626457A}"/>
              </a:ext>
            </a:extLst>
          </p:cNvPr>
          <p:cNvSpPr/>
          <p:nvPr userDrawn="1"/>
        </p:nvSpPr>
        <p:spPr>
          <a:xfrm>
            <a:off x="4913562" y="-431321"/>
            <a:ext cx="3297721" cy="1648861"/>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7">
            <a:extLst>
              <a:ext uri="{FF2B5EF4-FFF2-40B4-BE49-F238E27FC236}">
                <a16:creationId xmlns:a16="http://schemas.microsoft.com/office/drawing/2014/main" id="{C205CE03-80E8-6268-77BC-5EEF15510D3F}"/>
              </a:ext>
            </a:extLst>
          </p:cNvPr>
          <p:cNvSpPr/>
          <p:nvPr userDrawn="1"/>
        </p:nvSpPr>
        <p:spPr>
          <a:xfrm>
            <a:off x="8211283" y="1192728"/>
            <a:ext cx="1633757" cy="1633757"/>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8">
            <a:extLst>
              <a:ext uri="{FF2B5EF4-FFF2-40B4-BE49-F238E27FC236}">
                <a16:creationId xmlns:a16="http://schemas.microsoft.com/office/drawing/2014/main" id="{AEDAF145-0963-D511-9881-C1A4A5173485}"/>
              </a:ext>
            </a:extLst>
          </p:cNvPr>
          <p:cNvSpPr/>
          <p:nvPr userDrawn="1"/>
        </p:nvSpPr>
        <p:spPr>
          <a:xfrm>
            <a:off x="21690623" y="10433382"/>
            <a:ext cx="3297721" cy="1648861"/>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9">
            <a:extLst>
              <a:ext uri="{FF2B5EF4-FFF2-40B4-BE49-F238E27FC236}">
                <a16:creationId xmlns:a16="http://schemas.microsoft.com/office/drawing/2014/main" id="{6ED1965C-6FC4-1D11-37F1-68D1B41FD524}"/>
              </a:ext>
            </a:extLst>
          </p:cNvPr>
          <p:cNvSpPr/>
          <p:nvPr userDrawn="1"/>
        </p:nvSpPr>
        <p:spPr>
          <a:xfrm>
            <a:off x="18462020" y="8799625"/>
            <a:ext cx="1633757" cy="1633757"/>
          </a:xfrm>
          <a:prstGeom prst="rect">
            <a:avLst/>
          </a:prstGeom>
          <a:solidFill>
            <a:srgbClr val="F5F8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Date Placeholder 2">
            <a:extLst>
              <a:ext uri="{FF2B5EF4-FFF2-40B4-BE49-F238E27FC236}">
                <a16:creationId xmlns:a16="http://schemas.microsoft.com/office/drawing/2014/main" id="{E8CBE955-752E-AC03-2B76-89BFCDECD3D4}"/>
              </a:ext>
            </a:extLst>
          </p:cNvPr>
          <p:cNvSpPr>
            <a:spLocks noGrp="1"/>
          </p:cNvSpPr>
          <p:nvPr>
            <p:ph type="dt" sz="half" idx="10"/>
          </p:nvPr>
        </p:nvSpPr>
        <p:spPr>
          <a:xfrm>
            <a:off x="18551445" y="12841870"/>
            <a:ext cx="2787333" cy="369464"/>
          </a:xfrm>
        </p:spPr>
        <p:txBody>
          <a:bodyPr/>
          <a:lstStyle/>
          <a:p>
            <a:fld id="{6B37B1C4-1ED9-1949-B0FE-8154DD69F27E}" type="datetime2">
              <a:t>donderdag 12 februari 2026</a:t>
            </a:fld>
            <a:endParaRPr lang="en-US"/>
          </a:p>
        </p:txBody>
      </p:sp>
      <p:sp>
        <p:nvSpPr>
          <p:cNvPr id="13" name="Slide Number Placeholder 4">
            <a:extLst>
              <a:ext uri="{FF2B5EF4-FFF2-40B4-BE49-F238E27FC236}">
                <a16:creationId xmlns:a16="http://schemas.microsoft.com/office/drawing/2014/main" id="{0C457E74-47DC-FD7B-A2E6-0A10FA134E61}"/>
              </a:ext>
            </a:extLst>
          </p:cNvPr>
          <p:cNvSpPr>
            <a:spLocks noGrp="1"/>
          </p:cNvSpPr>
          <p:nvPr>
            <p:ph type="sldNum" sz="quarter" idx="12"/>
          </p:nvPr>
        </p:nvSpPr>
        <p:spPr>
          <a:xfrm>
            <a:off x="22898735" y="12830334"/>
            <a:ext cx="475832" cy="381000"/>
          </a:xfrm>
        </p:spPr>
        <p:txBody>
          <a:bodyPr/>
          <a:lstStyle/>
          <a:p>
            <a:fld id="{6BF51FB6-E356-C34E-9AD5-AB9D337BC001}" type="slidenum">
              <a:rPr lang="en-US" smtClean="0"/>
              <a:pPr/>
              <a:t>‹nr.›</a:t>
            </a:fld>
            <a:endParaRPr lang="en-US"/>
          </a:p>
        </p:txBody>
      </p:sp>
      <p:pic>
        <p:nvPicPr>
          <p:cNvPr id="5" name="Afbeelding 4">
            <a:extLst>
              <a:ext uri="{FF2B5EF4-FFF2-40B4-BE49-F238E27FC236}">
                <a16:creationId xmlns:a16="http://schemas.microsoft.com/office/drawing/2014/main" id="{C38119B6-0457-F2B2-8341-939D24DE589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6" name="Title 1">
            <a:extLst>
              <a:ext uri="{FF2B5EF4-FFF2-40B4-BE49-F238E27FC236}">
                <a16:creationId xmlns:a16="http://schemas.microsoft.com/office/drawing/2014/main" id="{1C755DB2-097D-0625-F9C1-64772F5CD8F6}"/>
              </a:ext>
            </a:extLst>
          </p:cNvPr>
          <p:cNvSpPr>
            <a:spLocks noGrp="1"/>
          </p:cNvSpPr>
          <p:nvPr>
            <p:ph type="ctrTitle" hasCustomPrompt="1"/>
          </p:nvPr>
        </p:nvSpPr>
        <p:spPr>
          <a:xfrm>
            <a:off x="1104899" y="3529612"/>
            <a:ext cx="13211175" cy="920922"/>
          </a:xfrm>
          <a:prstGeom prst="rect">
            <a:avLst/>
          </a:prstGeom>
        </p:spPr>
        <p:txBody>
          <a:bodyPr lIns="0" rIns="0" bIns="0" anchor="b">
            <a:normAutofit/>
          </a:bodyPr>
          <a:lstStyle>
            <a:lvl1pPr algn="l">
              <a:defRPr sz="5400" baseline="0"/>
            </a:lvl1pPr>
          </a:lstStyle>
          <a:p>
            <a:r>
              <a:rPr lang="nl-NL"/>
              <a:t>Paginatitel</a:t>
            </a:r>
            <a:endParaRPr lang="en-US"/>
          </a:p>
        </p:txBody>
      </p:sp>
      <p:sp>
        <p:nvSpPr>
          <p:cNvPr id="14" name="Subtitle 2">
            <a:extLst>
              <a:ext uri="{FF2B5EF4-FFF2-40B4-BE49-F238E27FC236}">
                <a16:creationId xmlns:a16="http://schemas.microsoft.com/office/drawing/2014/main" id="{AFFC2E3E-C17D-81A6-5CD1-076174A24C85}"/>
              </a:ext>
            </a:extLst>
          </p:cNvPr>
          <p:cNvSpPr>
            <a:spLocks noGrp="1"/>
          </p:cNvSpPr>
          <p:nvPr>
            <p:ph type="subTitle" idx="1" hasCustomPrompt="1"/>
          </p:nvPr>
        </p:nvSpPr>
        <p:spPr>
          <a:xfrm>
            <a:off x="1184023" y="5138556"/>
            <a:ext cx="13132052" cy="5761091"/>
          </a:xfrm>
          <a:prstGeom prst="rect">
            <a:avLst/>
          </a:prstGeom>
        </p:spPr>
        <p:txBody>
          <a:bodyPr lIns="0" rIns="0">
            <a:noAutofit/>
          </a:bodyPr>
          <a:lstStyle>
            <a:lvl1pPr marL="0" marR="0" indent="0" algn="l" defTabSz="1828800" rtl="0" eaLnBrk="1" fontAlgn="auto" latinLnBrk="0" hangingPunct="1">
              <a:lnSpc>
                <a:spcPct val="150000"/>
              </a:lnSpc>
              <a:spcBef>
                <a:spcPts val="600"/>
              </a:spcBef>
              <a:spcAft>
                <a:spcPts val="600"/>
              </a:spcAft>
              <a:buClr>
                <a:srgbClr val="FF1628"/>
              </a:buClr>
              <a:buSzTx/>
              <a:buFontTx/>
              <a:buNone/>
              <a:tabLst/>
              <a:defRPr sz="2800" baseline="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 </a:t>
            </a:r>
          </a:p>
          <a:p>
            <a:pPr marL="0" marR="0" lvl="0" indent="0" algn="l" defTabSz="1828800" rtl="0" eaLnBrk="1" fontAlgn="auto" latinLnBrk="0" hangingPunct="1">
              <a:lnSpc>
                <a:spcPct val="150000"/>
              </a:lnSpc>
              <a:spcBef>
                <a:spcPts val="2000"/>
              </a:spcBef>
              <a:spcAft>
                <a:spcPts val="0"/>
              </a:spcAft>
              <a:buClr>
                <a:srgbClr val="FF1628"/>
              </a:buClr>
              <a:buSzTx/>
              <a:buFontTx/>
              <a:buNone/>
              <a:tabLst/>
              <a:defRPr/>
            </a:pPr>
            <a:r>
              <a:rPr lang="nl-NL">
                <a:solidFill>
                  <a:srgbClr val="000000"/>
                </a:solidFill>
                <a:effectLst/>
                <a:latin typeface="Gilroy" pitchFamily="2" charset="77"/>
              </a:rPr>
              <a:t>Lorem ipsum dolor sit amet, consectetur adipiscing elit. Sed metus sapien, pretium et dignissim et, maximus nec metus. Etiam vel mauris eros. Nullam ut semper nisl, sollicitudin laoreet nibh. Nulla urna elit, placerat eget nunc in, molestie lobortis elit. Integer vel ante non turpis porta placerat.</a:t>
            </a:r>
          </a:p>
        </p:txBody>
      </p:sp>
      <p:sp>
        <p:nvSpPr>
          <p:cNvPr id="2" name="Footer Placeholder 3">
            <a:extLst>
              <a:ext uri="{FF2B5EF4-FFF2-40B4-BE49-F238E27FC236}">
                <a16:creationId xmlns:a16="http://schemas.microsoft.com/office/drawing/2014/main" id="{6D350F39-C407-3F4C-A668-1DF79C06EF68}"/>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1481633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Over ons">
    <p:spTree>
      <p:nvGrpSpPr>
        <p:cNvPr id="1" name=""/>
        <p:cNvGrpSpPr/>
        <p:nvPr/>
      </p:nvGrpSpPr>
      <p:grpSpPr>
        <a:xfrm>
          <a:off x="0" y="0"/>
          <a:ext cx="0" cy="0"/>
          <a:chOff x="0" y="0"/>
          <a:chExt cx="0" cy="0"/>
        </a:xfrm>
      </p:grpSpPr>
      <p:pic>
        <p:nvPicPr>
          <p:cNvPr id="10" name="Afbeelding 9" descr="Afbeelding met overdekt, meubels, kleding, bank&#10;&#10;Automatisch gegenereerde beschrijving">
            <a:extLst>
              <a:ext uri="{FF2B5EF4-FFF2-40B4-BE49-F238E27FC236}">
                <a16:creationId xmlns:a16="http://schemas.microsoft.com/office/drawing/2014/main" id="{2736EE5D-D3E1-674A-3942-34C9F7439F07}"/>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5CE1E5C6-4681-5B45-9823-4C7745640665}"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pic>
        <p:nvPicPr>
          <p:cNvPr id="6" name="Afbeelding 5">
            <a:extLst>
              <a:ext uri="{FF2B5EF4-FFF2-40B4-BE49-F238E27FC236}">
                <a16:creationId xmlns:a16="http://schemas.microsoft.com/office/drawing/2014/main" id="{DF52C911-5FA6-BF73-C351-4AF08094631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104898" y="12843886"/>
            <a:ext cx="3571103" cy="283902"/>
          </a:xfrm>
          <a:prstGeom prst="rect">
            <a:avLst/>
          </a:prstGeom>
        </p:spPr>
      </p:pic>
      <p:sp>
        <p:nvSpPr>
          <p:cNvPr id="4" name="Footer Placeholder 3">
            <a:extLst>
              <a:ext uri="{FF2B5EF4-FFF2-40B4-BE49-F238E27FC236}">
                <a16:creationId xmlns:a16="http://schemas.microsoft.com/office/drawing/2014/main" id="{DD0A18F6-B611-7A78-1514-207CB966661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1467050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Laatste slide">
    <p:bg>
      <p:bgPr>
        <a:solidFill>
          <a:schemeClr val="accent1"/>
        </a:solidFill>
        <a:effectLst/>
      </p:bgPr>
    </p:bg>
    <p:spTree>
      <p:nvGrpSpPr>
        <p:cNvPr id="1" name=""/>
        <p:cNvGrpSpPr/>
        <p:nvPr/>
      </p:nvGrpSpPr>
      <p:grpSpPr>
        <a:xfrm>
          <a:off x="0" y="0"/>
          <a:ext cx="0" cy="0"/>
          <a:chOff x="0" y="0"/>
          <a:chExt cx="0" cy="0"/>
        </a:xfrm>
      </p:grpSpPr>
      <p:sp>
        <p:nvSpPr>
          <p:cNvPr id="14" name="Rechthoek 13">
            <a:extLst>
              <a:ext uri="{FF2B5EF4-FFF2-40B4-BE49-F238E27FC236}">
                <a16:creationId xmlns:a16="http://schemas.microsoft.com/office/drawing/2014/main" id="{BDBC0EEF-8D90-A291-76CB-2822D58DF6FC}"/>
              </a:ext>
            </a:extLst>
          </p:cNvPr>
          <p:cNvSpPr/>
          <p:nvPr userDrawn="1"/>
        </p:nvSpPr>
        <p:spPr>
          <a:xfrm>
            <a:off x="4913562" y="-431321"/>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Rechthoek 14">
            <a:extLst>
              <a:ext uri="{FF2B5EF4-FFF2-40B4-BE49-F238E27FC236}">
                <a16:creationId xmlns:a16="http://schemas.microsoft.com/office/drawing/2014/main" id="{5B8A2B4E-4280-3FBD-3F33-227BEFE3C11B}"/>
              </a:ext>
            </a:extLst>
          </p:cNvPr>
          <p:cNvSpPr/>
          <p:nvPr userDrawn="1"/>
        </p:nvSpPr>
        <p:spPr>
          <a:xfrm>
            <a:off x="8211283" y="1192728"/>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6" name="Rechthoek 15">
            <a:extLst>
              <a:ext uri="{FF2B5EF4-FFF2-40B4-BE49-F238E27FC236}">
                <a16:creationId xmlns:a16="http://schemas.microsoft.com/office/drawing/2014/main" id="{BB4C45B8-2DF7-10EA-85AB-26104B4A1723}"/>
              </a:ext>
            </a:extLst>
          </p:cNvPr>
          <p:cNvSpPr/>
          <p:nvPr userDrawn="1"/>
        </p:nvSpPr>
        <p:spPr>
          <a:xfrm>
            <a:off x="21690623" y="10433382"/>
            <a:ext cx="3297721" cy="1648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hthoek 16">
            <a:extLst>
              <a:ext uri="{FF2B5EF4-FFF2-40B4-BE49-F238E27FC236}">
                <a16:creationId xmlns:a16="http://schemas.microsoft.com/office/drawing/2014/main" id="{450F4E65-1E47-4BE9-D9AC-A6A50366BE6A}"/>
              </a:ext>
            </a:extLst>
          </p:cNvPr>
          <p:cNvSpPr/>
          <p:nvPr userDrawn="1"/>
        </p:nvSpPr>
        <p:spPr>
          <a:xfrm>
            <a:off x="18462020" y="8799625"/>
            <a:ext cx="1633757" cy="16337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Tekstvak 3">
            <a:extLst>
              <a:ext uri="{FF2B5EF4-FFF2-40B4-BE49-F238E27FC236}">
                <a16:creationId xmlns:a16="http://schemas.microsoft.com/office/drawing/2014/main" id="{ABA57E50-0070-83FC-A3EE-708BE84194FF}"/>
              </a:ext>
            </a:extLst>
          </p:cNvPr>
          <p:cNvSpPr txBox="1"/>
          <p:nvPr userDrawn="1"/>
        </p:nvSpPr>
        <p:spPr>
          <a:xfrm>
            <a:off x="1104899" y="12831854"/>
            <a:ext cx="3371116" cy="584775"/>
          </a:xfrm>
          <a:prstGeom prst="rect">
            <a:avLst/>
          </a:prstGeom>
          <a:noFill/>
        </p:spPr>
        <p:txBody>
          <a:bodyPr wrap="none" l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aseline="0">
                <a:solidFill>
                  <a:schemeClr val="bg1"/>
                </a:solidFill>
              </a:rPr>
              <a:t>© Great Place To Work Nederland</a:t>
            </a:r>
          </a:p>
          <a:p>
            <a:pPr marL="0" marR="0" indent="0" algn="l" defTabSz="914400" rtl="0" eaLnBrk="1" fontAlgn="auto" latinLnBrk="0" hangingPunct="1">
              <a:lnSpc>
                <a:spcPct val="100000"/>
              </a:lnSpc>
              <a:spcBef>
                <a:spcPts val="0"/>
              </a:spcBef>
              <a:spcAft>
                <a:spcPts val="0"/>
              </a:spcAft>
              <a:buClrTx/>
              <a:buSzTx/>
              <a:buFontTx/>
              <a:buNone/>
              <a:tabLst/>
            </a:pPr>
            <a:endParaRPr lang="nl-NL" sz="1600" kern="1200" baseline="0">
              <a:solidFill>
                <a:schemeClr val="bg1"/>
              </a:solidFill>
              <a:effectLst/>
              <a:latin typeface="Gilroy" pitchFamily="2" charset="77"/>
              <a:ea typeface="+mn-ea"/>
              <a:cs typeface="+mn-cs"/>
            </a:endParaRPr>
          </a:p>
        </p:txBody>
      </p:sp>
      <p:pic>
        <p:nvPicPr>
          <p:cNvPr id="2" name="Afbeelding 1">
            <a:extLst>
              <a:ext uri="{FF2B5EF4-FFF2-40B4-BE49-F238E27FC236}">
                <a16:creationId xmlns:a16="http://schemas.microsoft.com/office/drawing/2014/main" id="{7CE45A79-B524-8E66-937A-DCA1C35C88D0}"/>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409548"/>
            <a:ext cx="3571103" cy="283902"/>
          </a:xfrm>
          <a:prstGeom prst="rect">
            <a:avLst/>
          </a:prstGeom>
        </p:spPr>
      </p:pic>
      <p:sp>
        <p:nvSpPr>
          <p:cNvPr id="5" name="Tekstvak 4">
            <a:extLst>
              <a:ext uri="{FF2B5EF4-FFF2-40B4-BE49-F238E27FC236}">
                <a16:creationId xmlns:a16="http://schemas.microsoft.com/office/drawing/2014/main" id="{9DC006B3-E852-9B9B-2022-284A2F2D86FF}"/>
              </a:ext>
            </a:extLst>
          </p:cNvPr>
          <p:cNvSpPr txBox="1"/>
          <p:nvPr userDrawn="1"/>
        </p:nvSpPr>
        <p:spPr>
          <a:xfrm>
            <a:off x="1338146" y="4044376"/>
            <a:ext cx="8318810" cy="5016245"/>
          </a:xfrm>
          <a:prstGeom prst="rect">
            <a:avLst/>
          </a:prstGeom>
          <a:noFill/>
        </p:spPr>
        <p:txBody>
          <a:bodyPr wrap="square" lIns="0" rIns="0" rtlCol="0">
            <a:spAutoFit/>
          </a:bodyPr>
          <a:lstStyle/>
          <a:p>
            <a:pPr marL="0" marR="0" indent="0" algn="l" defTabSz="914400" rtl="0" eaLnBrk="1" fontAlgn="auto" latinLnBrk="0" hangingPunct="1">
              <a:lnSpc>
                <a:spcPct val="150000"/>
              </a:lnSpc>
              <a:spcBef>
                <a:spcPts val="0"/>
              </a:spcBef>
              <a:spcAft>
                <a:spcPts val="0"/>
              </a:spcAft>
              <a:buClrTx/>
              <a:buSzTx/>
              <a:buFontTx/>
              <a:buNone/>
              <a:tabLst/>
            </a:pPr>
            <a:r>
              <a:rPr lang="nl-NL" sz="2800" b="1" i="0" kern="1200">
                <a:solidFill>
                  <a:schemeClr val="bg1"/>
                </a:solidFill>
                <a:effectLst/>
                <a:latin typeface="Gilroy SemiBold" pitchFamily="2" charset="77"/>
                <a:ea typeface="+mn-ea"/>
                <a:cs typeface="+mn-cs"/>
              </a:rPr>
              <a:t>Contact</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www.greatplacetowork.nl</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+31 020 260 0694</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NL_info@greatplacetowork.com</a:t>
            </a:r>
          </a:p>
          <a:p>
            <a:pPr marL="0" marR="0" indent="0" algn="l" defTabSz="914400" rtl="0" eaLnBrk="1" fontAlgn="auto" latinLnBrk="0" hangingPunct="1">
              <a:lnSpc>
                <a:spcPct val="150000"/>
              </a:lnSpc>
              <a:spcBef>
                <a:spcPts val="0"/>
              </a:spcBef>
              <a:spcAft>
                <a:spcPts val="0"/>
              </a:spcAft>
              <a:buClrTx/>
              <a:buSzTx/>
              <a:buFontTx/>
              <a:buNone/>
              <a:tabLst/>
            </a:pPr>
            <a:endParaRPr lang="nl-NL" sz="2800" kern="1200">
              <a:solidFill>
                <a:schemeClr val="bg1"/>
              </a:solidFill>
              <a:effectLst/>
              <a:latin typeface="Gilroy" pitchFamily="2" charset="77"/>
              <a:ea typeface="+mn-ea"/>
              <a:cs typeface="+mn-cs"/>
            </a:endParaRPr>
          </a:p>
          <a:p>
            <a:pPr marL="0" marR="0" indent="0" algn="l" defTabSz="914400" rtl="0" eaLnBrk="1" fontAlgn="auto" latinLnBrk="0" hangingPunct="1">
              <a:lnSpc>
                <a:spcPct val="150000"/>
              </a:lnSpc>
              <a:spcBef>
                <a:spcPts val="0"/>
              </a:spcBef>
              <a:spcAft>
                <a:spcPts val="0"/>
              </a:spcAft>
              <a:buClrTx/>
              <a:buSzTx/>
              <a:buFontTx/>
              <a:buNone/>
              <a:tabLst/>
            </a:pPr>
            <a:r>
              <a:rPr lang="nl-NL" sz="2800" b="1" i="0" kern="1200">
                <a:solidFill>
                  <a:schemeClr val="bg1"/>
                </a:solidFill>
                <a:effectLst/>
                <a:latin typeface="Gilroy SemiBold" pitchFamily="2" charset="77"/>
                <a:ea typeface="+mn-ea"/>
                <a:cs typeface="+mn-cs"/>
              </a:rPr>
              <a:t>Adres</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Gonnetstraat 26</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2011 KA Haarlem</a:t>
            </a:r>
          </a:p>
          <a:p>
            <a:pPr marL="0" marR="0" indent="0" algn="l" defTabSz="914400" rtl="0" eaLnBrk="1" fontAlgn="auto" latinLnBrk="0" hangingPunct="1">
              <a:lnSpc>
                <a:spcPct val="150000"/>
              </a:lnSpc>
              <a:spcBef>
                <a:spcPts val="0"/>
              </a:spcBef>
              <a:spcAft>
                <a:spcPts val="0"/>
              </a:spcAft>
              <a:buClrTx/>
              <a:buSzTx/>
              <a:buFontTx/>
              <a:buNone/>
              <a:tabLst/>
            </a:pPr>
            <a:r>
              <a:rPr lang="nl-NL" sz="2200" kern="1200">
                <a:solidFill>
                  <a:schemeClr val="bg1"/>
                </a:solidFill>
                <a:effectLst/>
                <a:latin typeface="Gilroy" pitchFamily="2" charset="77"/>
                <a:ea typeface="+mn-ea"/>
                <a:cs typeface="+mn-cs"/>
              </a:rPr>
              <a:t>Nederland</a:t>
            </a:r>
          </a:p>
        </p:txBody>
      </p:sp>
      <p:pic>
        <p:nvPicPr>
          <p:cNvPr id="8" name="Afbeelding 7">
            <a:hlinkClick r:id="rId3"/>
            <a:extLst>
              <a:ext uri="{FF2B5EF4-FFF2-40B4-BE49-F238E27FC236}">
                <a16:creationId xmlns:a16="http://schemas.microsoft.com/office/drawing/2014/main" id="{CB1750E3-94D1-54F1-6CA9-002C6D2DF76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338146" y="9251472"/>
            <a:ext cx="538396" cy="523844"/>
          </a:xfrm>
          <a:prstGeom prst="rect">
            <a:avLst/>
          </a:prstGeom>
        </p:spPr>
      </p:pic>
      <p:pic>
        <p:nvPicPr>
          <p:cNvPr id="13" name="Afbeelding 12">
            <a:hlinkClick r:id="rId5"/>
            <a:extLst>
              <a:ext uri="{FF2B5EF4-FFF2-40B4-BE49-F238E27FC236}">
                <a16:creationId xmlns:a16="http://schemas.microsoft.com/office/drawing/2014/main" id="{DC151832-E634-7FEF-9381-C636EF2280B5}"/>
              </a:ext>
            </a:extLst>
          </p:cNvPr>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2200249" y="9298658"/>
            <a:ext cx="473716" cy="476658"/>
          </a:xfrm>
          <a:prstGeom prst="rect">
            <a:avLst/>
          </a:prstGeom>
        </p:spPr>
      </p:pic>
      <p:pic>
        <p:nvPicPr>
          <p:cNvPr id="19" name="Afbeelding 18" descr="Afbeelding met tekst, klok, vectorafbeeldingen&#10;&#10;Automatisch gegenereerde beschrijving">
            <a:hlinkClick r:id="rId7"/>
            <a:extLst>
              <a:ext uri="{FF2B5EF4-FFF2-40B4-BE49-F238E27FC236}">
                <a16:creationId xmlns:a16="http://schemas.microsoft.com/office/drawing/2014/main" id="{F50677EF-5526-EF02-0FFB-B0DBE2F41998}"/>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3001857" y="9322542"/>
            <a:ext cx="614478" cy="452773"/>
          </a:xfrm>
          <a:prstGeom prst="rect">
            <a:avLst/>
          </a:prstGeom>
        </p:spPr>
      </p:pic>
    </p:spTree>
    <p:extLst>
      <p:ext uri="{BB962C8B-B14F-4D97-AF65-F5344CB8AC3E}">
        <p14:creationId xmlns:p14="http://schemas.microsoft.com/office/powerpoint/2010/main" val="23827729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hou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F3AC2A58-1B27-0447-964C-E198A52E0502}"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sp>
        <p:nvSpPr>
          <p:cNvPr id="6" name="Text Placeholder 6">
            <a:extLst>
              <a:ext uri="{FF2B5EF4-FFF2-40B4-BE49-F238E27FC236}">
                <a16:creationId xmlns:a16="http://schemas.microsoft.com/office/drawing/2014/main" id="{FCBF65CD-E014-5F07-9F5E-8F05B9EBF72C}"/>
              </a:ext>
            </a:extLst>
          </p:cNvPr>
          <p:cNvSpPr>
            <a:spLocks noGrp="1"/>
          </p:cNvSpPr>
          <p:nvPr>
            <p:ph type="body" sz="quarter" idx="14" hasCustomPrompt="1"/>
          </p:nvPr>
        </p:nvSpPr>
        <p:spPr>
          <a:xfrm>
            <a:off x="3048396" y="4428121"/>
            <a:ext cx="7111207" cy="4586216"/>
          </a:xfrm>
          <a:prstGeom prst="rect">
            <a:avLst/>
          </a:prstGeom>
        </p:spPr>
        <p:txBody>
          <a:bodyPr lIns="0" tIns="0" rIns="0" bIns="0" numCol="1">
            <a:noAutofit/>
          </a:bodyPr>
          <a:lstStyle>
            <a:lvl1pPr marL="0" indent="0">
              <a:lnSpc>
                <a:spcPct val="150000"/>
              </a:lnSpc>
              <a:spcBef>
                <a:spcPts val="600"/>
              </a:spcBef>
              <a:spcAft>
                <a:spcPts val="600"/>
              </a:spcAft>
              <a:buClr>
                <a:srgbClr val="FF1628"/>
              </a:buClr>
              <a:buFontTx/>
              <a:buNone/>
              <a:defRPr sz="2400" baseline="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9" name="Title 1">
            <a:extLst>
              <a:ext uri="{FF2B5EF4-FFF2-40B4-BE49-F238E27FC236}">
                <a16:creationId xmlns:a16="http://schemas.microsoft.com/office/drawing/2014/main" id="{4D8B881E-A9F4-DE7E-14D3-44A84CC4DFBF}"/>
              </a:ext>
            </a:extLst>
          </p:cNvPr>
          <p:cNvSpPr txBox="1">
            <a:spLocks/>
          </p:cNvSpPr>
          <p:nvPr userDrawn="1"/>
        </p:nvSpPr>
        <p:spPr>
          <a:xfrm>
            <a:off x="3048396" y="3305175"/>
            <a:ext cx="7115175" cy="883009"/>
          </a:xfrm>
          <a:prstGeom prst="rect">
            <a:avLst/>
          </a:prstGeom>
        </p:spPr>
        <p:txBody>
          <a:bodyPr vert="horz" lIns="0" tIns="45720" rIns="0" bIns="45720" rtlCol="0" anchor="t" anchorCtr="0">
            <a:noAutofit/>
          </a:bodyPr>
          <a:lstStyle>
            <a:lvl1pPr algn="l" defTabSz="1828800" rtl="0" eaLnBrk="1" latinLnBrk="0" hangingPunct="1">
              <a:lnSpc>
                <a:spcPct val="90000"/>
              </a:lnSpc>
              <a:spcBef>
                <a:spcPct val="0"/>
              </a:spcBef>
              <a:buNone/>
              <a:defRPr sz="5400" b="0" i="0" kern="1200" baseline="0">
                <a:solidFill>
                  <a:srgbClr val="111111"/>
                </a:solidFill>
                <a:latin typeface="+mj-lt"/>
                <a:ea typeface="+mj-ea"/>
                <a:cs typeface="+mj-cs"/>
              </a:defRPr>
            </a:lvl1pPr>
          </a:lstStyle>
          <a:p>
            <a:r>
              <a:rPr lang="en-US"/>
              <a:t>Inhoud</a:t>
            </a:r>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4" name="Tijdelijke aanduiding voor tekst 3">
            <a:extLst>
              <a:ext uri="{FF2B5EF4-FFF2-40B4-BE49-F238E27FC236}">
                <a16:creationId xmlns:a16="http://schemas.microsoft.com/office/drawing/2014/main" id="{433114BF-763E-40A0-0C7F-8032DB77FC58}"/>
              </a:ext>
            </a:extLst>
          </p:cNvPr>
          <p:cNvSpPr>
            <a:spLocks noGrp="1"/>
          </p:cNvSpPr>
          <p:nvPr>
            <p:ph type="body" sz="quarter" idx="16" hasCustomPrompt="1"/>
          </p:nvPr>
        </p:nvSpPr>
        <p:spPr>
          <a:xfrm>
            <a:off x="13113565" y="4428121"/>
            <a:ext cx="7111206" cy="645365"/>
          </a:xfrm>
        </p:spPr>
        <p:txBody>
          <a:bodyPr>
            <a:normAutofit/>
          </a:bodyPr>
          <a:lstStyle>
            <a:lvl1pPr>
              <a:defRPr sz="2800"/>
            </a:lvl1pPr>
          </a:lstStyle>
          <a:p>
            <a:pPr lvl="0"/>
            <a:r>
              <a:rPr lang="nl-NL"/>
              <a:t>Agenda item 1</a:t>
            </a:r>
          </a:p>
        </p:txBody>
      </p:sp>
      <p:sp>
        <p:nvSpPr>
          <p:cNvPr id="8" name="Tijdelijke aanduiding voor tekst 3">
            <a:extLst>
              <a:ext uri="{FF2B5EF4-FFF2-40B4-BE49-F238E27FC236}">
                <a16:creationId xmlns:a16="http://schemas.microsoft.com/office/drawing/2014/main" id="{8D6F070C-B379-91BD-7876-FF8FCC767B98}"/>
              </a:ext>
            </a:extLst>
          </p:cNvPr>
          <p:cNvSpPr>
            <a:spLocks noGrp="1"/>
          </p:cNvSpPr>
          <p:nvPr>
            <p:ph type="body" sz="quarter" idx="17" hasCustomPrompt="1"/>
          </p:nvPr>
        </p:nvSpPr>
        <p:spPr>
          <a:xfrm>
            <a:off x="13113565" y="5209870"/>
            <a:ext cx="7111206" cy="645365"/>
          </a:xfrm>
        </p:spPr>
        <p:txBody>
          <a:bodyPr>
            <a:normAutofit/>
          </a:bodyPr>
          <a:lstStyle>
            <a:lvl1pPr>
              <a:defRPr sz="2800"/>
            </a:lvl1pPr>
          </a:lstStyle>
          <a:p>
            <a:pPr lvl="0"/>
            <a:r>
              <a:rPr lang="nl-NL"/>
              <a:t>Agenda item 2</a:t>
            </a:r>
          </a:p>
        </p:txBody>
      </p:sp>
      <p:sp>
        <p:nvSpPr>
          <p:cNvPr id="11" name="Tijdelijke aanduiding voor tekst 3">
            <a:extLst>
              <a:ext uri="{FF2B5EF4-FFF2-40B4-BE49-F238E27FC236}">
                <a16:creationId xmlns:a16="http://schemas.microsoft.com/office/drawing/2014/main" id="{6136AC95-ADF1-8B9C-D520-06C2D1051401}"/>
              </a:ext>
            </a:extLst>
          </p:cNvPr>
          <p:cNvSpPr>
            <a:spLocks noGrp="1"/>
          </p:cNvSpPr>
          <p:nvPr>
            <p:ph type="body" sz="quarter" idx="18" hasCustomPrompt="1"/>
          </p:nvPr>
        </p:nvSpPr>
        <p:spPr>
          <a:xfrm>
            <a:off x="13113565" y="5996076"/>
            <a:ext cx="7111206" cy="645365"/>
          </a:xfrm>
        </p:spPr>
        <p:txBody>
          <a:bodyPr>
            <a:normAutofit/>
          </a:bodyPr>
          <a:lstStyle>
            <a:lvl1pPr>
              <a:defRPr sz="2800"/>
            </a:lvl1pPr>
          </a:lstStyle>
          <a:p>
            <a:pPr lvl="0"/>
            <a:r>
              <a:rPr lang="nl-NL"/>
              <a:t>Agenda item 3</a:t>
            </a:r>
          </a:p>
        </p:txBody>
      </p:sp>
      <p:sp>
        <p:nvSpPr>
          <p:cNvPr id="12" name="Tijdelijke aanduiding voor tekst 3">
            <a:extLst>
              <a:ext uri="{FF2B5EF4-FFF2-40B4-BE49-F238E27FC236}">
                <a16:creationId xmlns:a16="http://schemas.microsoft.com/office/drawing/2014/main" id="{81B53C35-7F00-7054-6EC4-A7A5A9866DEE}"/>
              </a:ext>
            </a:extLst>
          </p:cNvPr>
          <p:cNvSpPr>
            <a:spLocks noGrp="1"/>
          </p:cNvSpPr>
          <p:nvPr>
            <p:ph type="body" sz="quarter" idx="19" hasCustomPrompt="1"/>
          </p:nvPr>
        </p:nvSpPr>
        <p:spPr>
          <a:xfrm>
            <a:off x="13113565" y="6782282"/>
            <a:ext cx="7111206" cy="645365"/>
          </a:xfrm>
        </p:spPr>
        <p:txBody>
          <a:bodyPr>
            <a:normAutofit/>
          </a:bodyPr>
          <a:lstStyle>
            <a:lvl1pPr>
              <a:defRPr sz="2800"/>
            </a:lvl1pPr>
          </a:lstStyle>
          <a:p>
            <a:pPr lvl="0"/>
            <a:r>
              <a:rPr lang="nl-NL"/>
              <a:t>Agenda item 4</a:t>
            </a:r>
          </a:p>
        </p:txBody>
      </p:sp>
      <p:sp>
        <p:nvSpPr>
          <p:cNvPr id="13" name="Tijdelijke aanduiding voor tekst 3">
            <a:extLst>
              <a:ext uri="{FF2B5EF4-FFF2-40B4-BE49-F238E27FC236}">
                <a16:creationId xmlns:a16="http://schemas.microsoft.com/office/drawing/2014/main" id="{F11756C3-0F4B-E886-F457-396D8D4D8A73}"/>
              </a:ext>
            </a:extLst>
          </p:cNvPr>
          <p:cNvSpPr>
            <a:spLocks noGrp="1"/>
          </p:cNvSpPr>
          <p:nvPr>
            <p:ph type="body" sz="quarter" idx="20" hasCustomPrompt="1"/>
          </p:nvPr>
        </p:nvSpPr>
        <p:spPr>
          <a:xfrm>
            <a:off x="13113565" y="7594299"/>
            <a:ext cx="7111206" cy="645365"/>
          </a:xfrm>
        </p:spPr>
        <p:txBody>
          <a:bodyPr>
            <a:normAutofit/>
          </a:bodyPr>
          <a:lstStyle>
            <a:lvl1pPr>
              <a:defRPr sz="2800"/>
            </a:lvl1pPr>
          </a:lstStyle>
          <a:p>
            <a:pPr lvl="0"/>
            <a:r>
              <a:rPr lang="nl-NL"/>
              <a:t>Agenda item 5</a:t>
            </a:r>
          </a:p>
        </p:txBody>
      </p:sp>
      <p:sp>
        <p:nvSpPr>
          <p:cNvPr id="14" name="Tijdelijke aanduiding voor tekst 3">
            <a:extLst>
              <a:ext uri="{FF2B5EF4-FFF2-40B4-BE49-F238E27FC236}">
                <a16:creationId xmlns:a16="http://schemas.microsoft.com/office/drawing/2014/main" id="{B7099F26-7147-37C8-8CAE-F85F11C86DD4}"/>
              </a:ext>
            </a:extLst>
          </p:cNvPr>
          <p:cNvSpPr>
            <a:spLocks noGrp="1"/>
          </p:cNvSpPr>
          <p:nvPr>
            <p:ph type="body" sz="quarter" idx="21" hasCustomPrompt="1"/>
          </p:nvPr>
        </p:nvSpPr>
        <p:spPr>
          <a:xfrm>
            <a:off x="13113565" y="8368972"/>
            <a:ext cx="7111206" cy="645365"/>
          </a:xfrm>
        </p:spPr>
        <p:txBody>
          <a:bodyPr>
            <a:normAutofit/>
          </a:bodyPr>
          <a:lstStyle>
            <a:lvl1pPr>
              <a:defRPr sz="2800"/>
            </a:lvl1pPr>
          </a:lstStyle>
          <a:p>
            <a:pPr lvl="0"/>
            <a:r>
              <a:rPr lang="nl-NL"/>
              <a:t>Agenda item 6</a:t>
            </a:r>
          </a:p>
        </p:txBody>
      </p:sp>
      <p:sp>
        <p:nvSpPr>
          <p:cNvPr id="2" name="Footer Placeholder 3">
            <a:extLst>
              <a:ext uri="{FF2B5EF4-FFF2-40B4-BE49-F238E27FC236}">
                <a16:creationId xmlns:a16="http://schemas.microsoft.com/office/drawing/2014/main" id="{35B44CE7-EF9F-6EF8-C171-F67A107EB984}"/>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1245100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fbeelding + tekst 1">
    <p:spTree>
      <p:nvGrpSpPr>
        <p:cNvPr id="1" name=""/>
        <p:cNvGrpSpPr/>
        <p:nvPr/>
      </p:nvGrpSpPr>
      <p:grpSpPr>
        <a:xfrm>
          <a:off x="0" y="0"/>
          <a:ext cx="0" cy="0"/>
          <a:chOff x="0" y="0"/>
          <a:chExt cx="0" cy="0"/>
        </a:xfrm>
      </p:grpSpPr>
      <p:pic>
        <p:nvPicPr>
          <p:cNvPr id="6" name="Afbeelding 5">
            <a:extLst>
              <a:ext uri="{FF2B5EF4-FFF2-40B4-BE49-F238E27FC236}">
                <a16:creationId xmlns:a16="http://schemas.microsoft.com/office/drawing/2014/main" id="{D59A1186-F954-4C5C-B6B1-C8756CE1F292}"/>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1"/>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98B08455-3409-1446-AD99-66238E5D2D01}"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0" name="Afbeelding 9">
            <a:extLst>
              <a:ext uri="{FF2B5EF4-FFF2-40B4-BE49-F238E27FC236}">
                <a16:creationId xmlns:a16="http://schemas.microsoft.com/office/drawing/2014/main" id="{DF49D516-6CDD-2415-BFBB-8EBE17D0693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8" y="12841870"/>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13" name="Tijdelijke aanduiding voor tekst 14">
            <a:extLst>
              <a:ext uri="{FF2B5EF4-FFF2-40B4-BE49-F238E27FC236}">
                <a16:creationId xmlns:a16="http://schemas.microsoft.com/office/drawing/2014/main" id="{DE13344D-8510-6477-C7BC-4B725CCE589B}"/>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3976271A-63B5-23AE-3BC7-58C6EF984CCB}"/>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3924274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fbeelding + tekst 2">
    <p:spTree>
      <p:nvGrpSpPr>
        <p:cNvPr id="1" name=""/>
        <p:cNvGrpSpPr/>
        <p:nvPr/>
      </p:nvGrpSpPr>
      <p:grpSpPr>
        <a:xfrm>
          <a:off x="0" y="0"/>
          <a:ext cx="0" cy="0"/>
          <a:chOff x="0" y="0"/>
          <a:chExt cx="0" cy="0"/>
        </a:xfrm>
      </p:grpSpPr>
      <p:pic>
        <p:nvPicPr>
          <p:cNvPr id="9" name="Afbeelding 8" descr="Afbeelding met meubels, overdekt, raam, kleding&#10;&#10;Automatisch gegenereerde beschrijving">
            <a:extLst>
              <a:ext uri="{FF2B5EF4-FFF2-40B4-BE49-F238E27FC236}">
                <a16:creationId xmlns:a16="http://schemas.microsoft.com/office/drawing/2014/main" id="{A7A6C47B-BF75-B489-EE20-4384DB4819E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865D1AC1-7AA0-5447-9A8E-BD0E03947DD9}"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6" name="Tijdelijke aanduiding voor tekst 14">
            <a:extLst>
              <a:ext uri="{FF2B5EF4-FFF2-40B4-BE49-F238E27FC236}">
                <a16:creationId xmlns:a16="http://schemas.microsoft.com/office/drawing/2014/main" id="{9D12A6A2-2018-DAFE-9DAF-1C8C402BA379}"/>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B23867ED-A373-F018-4325-3A60E93652AC}"/>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628259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fbeelding + tekst 3">
    <p:spTree>
      <p:nvGrpSpPr>
        <p:cNvPr id="1" name=""/>
        <p:cNvGrpSpPr/>
        <p:nvPr/>
      </p:nvGrpSpPr>
      <p:grpSpPr>
        <a:xfrm>
          <a:off x="0" y="0"/>
          <a:ext cx="0" cy="0"/>
          <a:chOff x="0" y="0"/>
          <a:chExt cx="0" cy="0"/>
        </a:xfrm>
      </p:grpSpPr>
      <p:pic>
        <p:nvPicPr>
          <p:cNvPr id="9" name="Afbeelding 8" descr="Afbeelding met Menselijk gezicht, kleding, persoon, plant&#10;&#10;Automatisch gegenereerde beschrijving">
            <a:extLst>
              <a:ext uri="{FF2B5EF4-FFF2-40B4-BE49-F238E27FC236}">
                <a16:creationId xmlns:a16="http://schemas.microsoft.com/office/drawing/2014/main" id="{592B11F3-DC6A-33B7-20B3-44E7709A1199}"/>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0FCB6B70-B76F-D84B-912A-77A0E0B43E81}"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pic>
        <p:nvPicPr>
          <p:cNvPr id="17" name="Afbeelding 16">
            <a:extLst>
              <a:ext uri="{FF2B5EF4-FFF2-40B4-BE49-F238E27FC236}">
                <a16:creationId xmlns:a16="http://schemas.microsoft.com/office/drawing/2014/main" id="{98CAF45E-F129-6C98-74BD-CBF7ECF945F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8" name="Tijdelijke aanduiding voor tekst 14">
            <a:extLst>
              <a:ext uri="{FF2B5EF4-FFF2-40B4-BE49-F238E27FC236}">
                <a16:creationId xmlns:a16="http://schemas.microsoft.com/office/drawing/2014/main" id="{6399CA0B-DFF5-F7CD-FCCD-DDC05E9E0942}"/>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6200FD37-D2CB-015F-4995-98AE2B406C9F}"/>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19571359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fbeelding + tekst 4 ">
    <p:spTree>
      <p:nvGrpSpPr>
        <p:cNvPr id="1" name=""/>
        <p:cNvGrpSpPr/>
        <p:nvPr/>
      </p:nvGrpSpPr>
      <p:grpSpPr>
        <a:xfrm>
          <a:off x="0" y="0"/>
          <a:ext cx="0" cy="0"/>
          <a:chOff x="0" y="0"/>
          <a:chExt cx="0" cy="0"/>
        </a:xfrm>
      </p:grpSpPr>
      <p:pic>
        <p:nvPicPr>
          <p:cNvPr id="13" name="Afbeelding 12" descr="Afbeelding met persoon, Personal computer, computer, Uitvoerapparaat&#10;&#10;Automatisch gegenereerde beschrijving">
            <a:extLst>
              <a:ext uri="{FF2B5EF4-FFF2-40B4-BE49-F238E27FC236}">
                <a16:creationId xmlns:a16="http://schemas.microsoft.com/office/drawing/2014/main" id="{93AD49AD-FAF8-9B34-A811-E515DA1CD69C}"/>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193587" cy="13716000"/>
          </a:xfrm>
          <a:prstGeom prst="rect">
            <a:avLst/>
          </a:prstGeom>
        </p:spPr>
      </p:pic>
      <p:pic>
        <p:nvPicPr>
          <p:cNvPr id="10" name="Afbeelding 9">
            <a:extLst>
              <a:ext uri="{FF2B5EF4-FFF2-40B4-BE49-F238E27FC236}">
                <a16:creationId xmlns:a16="http://schemas.microsoft.com/office/drawing/2014/main" id="{DF49D516-6CDD-2415-BFBB-8EBE17D0693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04898" y="12841870"/>
            <a:ext cx="3571103" cy="283902"/>
          </a:xfrm>
          <a:prstGeom prst="rect">
            <a:avLst/>
          </a:prstGeom>
        </p:spPr>
      </p:pic>
      <p:sp>
        <p:nvSpPr>
          <p:cNvPr id="3" name="Date Placeholder 2">
            <a:extLst>
              <a:ext uri="{FF2B5EF4-FFF2-40B4-BE49-F238E27FC236}">
                <a16:creationId xmlns:a16="http://schemas.microsoft.com/office/drawing/2014/main" id="{2D1D5B8F-27C0-B744-8212-0B558CBFB66A}"/>
              </a:ext>
            </a:extLst>
          </p:cNvPr>
          <p:cNvSpPr>
            <a:spLocks noGrp="1"/>
          </p:cNvSpPr>
          <p:nvPr>
            <p:ph type="dt" sz="half" idx="10"/>
          </p:nvPr>
        </p:nvSpPr>
        <p:spPr>
          <a:xfrm>
            <a:off x="18551445" y="12841870"/>
            <a:ext cx="2787333" cy="369464"/>
          </a:xfrm>
        </p:spPr>
        <p:txBody>
          <a:bodyPr/>
          <a:lstStyle/>
          <a:p>
            <a:fld id="{DCE0F932-D097-734F-8082-C6170DBC3FDB}" type="datetime2">
              <a:t>donderdag 12 februari 2026</a:t>
            </a:fld>
            <a:endParaRPr lang="en-US"/>
          </a:p>
        </p:txBody>
      </p:sp>
      <p:sp>
        <p:nvSpPr>
          <p:cNvPr id="5" name="Slide Number Placeholder 4">
            <a:extLst>
              <a:ext uri="{FF2B5EF4-FFF2-40B4-BE49-F238E27FC236}">
                <a16:creationId xmlns:a16="http://schemas.microsoft.com/office/drawing/2014/main" id="{13D0C784-F10B-7245-AE3F-EC10A39C5A3A}"/>
              </a:ext>
            </a:extLst>
          </p:cNvPr>
          <p:cNvSpPr>
            <a:spLocks noGrp="1"/>
          </p:cNvSpPr>
          <p:nvPr>
            <p:ph type="sldNum" sz="quarter" idx="12"/>
          </p:nvPr>
        </p:nvSpPr>
        <p:spPr/>
        <p:txBody>
          <a:bodyPr/>
          <a:lstStyle/>
          <a:p>
            <a:fld id="{6BF51FB6-E356-C34E-9AD5-AB9D337BC001}" type="slidenum">
              <a:rPr lang="en-US" smtClean="0"/>
              <a:pPr/>
              <a:t>‹nr.›</a:t>
            </a:fld>
            <a:endParaRPr lang="en-US"/>
          </a:p>
        </p:txBody>
      </p:sp>
      <p:sp>
        <p:nvSpPr>
          <p:cNvPr id="7" name="Tijdelijke aanduiding voor tekst 6">
            <a:extLst>
              <a:ext uri="{FF2B5EF4-FFF2-40B4-BE49-F238E27FC236}">
                <a16:creationId xmlns:a16="http://schemas.microsoft.com/office/drawing/2014/main" id="{2E887A8B-5C5B-6EEF-7408-3383E3A72FE4}"/>
              </a:ext>
            </a:extLst>
          </p:cNvPr>
          <p:cNvSpPr>
            <a:spLocks noGrp="1"/>
          </p:cNvSpPr>
          <p:nvPr>
            <p:ph type="body" sz="quarter" idx="13" hasCustomPrompt="1"/>
          </p:nvPr>
        </p:nvSpPr>
        <p:spPr>
          <a:xfrm>
            <a:off x="12746904" y="2576225"/>
            <a:ext cx="7397750" cy="970540"/>
          </a:xfrm>
        </p:spPr>
        <p:txBody>
          <a:bodyPr>
            <a:normAutofit/>
          </a:bodyPr>
          <a:lstStyle>
            <a:lvl1pPr>
              <a:defRPr sz="5400" b="0" i="0" baseline="0">
                <a:latin typeface="+mj-lt"/>
              </a:defRPr>
            </a:lvl1pPr>
          </a:lstStyle>
          <a:p>
            <a:pPr lvl="0"/>
            <a:r>
              <a:rPr lang="nl-NL"/>
              <a:t>Paginatitel</a:t>
            </a:r>
          </a:p>
        </p:txBody>
      </p:sp>
      <p:sp>
        <p:nvSpPr>
          <p:cNvPr id="8" name="Tijdelijke aanduiding voor tekst 14">
            <a:extLst>
              <a:ext uri="{FF2B5EF4-FFF2-40B4-BE49-F238E27FC236}">
                <a16:creationId xmlns:a16="http://schemas.microsoft.com/office/drawing/2014/main" id="{6399CA0B-DFF5-F7CD-FCCD-DDC05E9E0942}"/>
              </a:ext>
            </a:extLst>
          </p:cNvPr>
          <p:cNvSpPr>
            <a:spLocks noGrp="1"/>
          </p:cNvSpPr>
          <p:nvPr>
            <p:ph type="body" sz="quarter" idx="14" hasCustomPrompt="1"/>
          </p:nvPr>
        </p:nvSpPr>
        <p:spPr>
          <a:xfrm>
            <a:off x="12746904" y="3998507"/>
            <a:ext cx="10177953" cy="8345488"/>
          </a:xfrm>
        </p:spPr>
        <p:txBody>
          <a:bodyPr>
            <a:normAutofit/>
          </a:bodyPr>
          <a:lstStyle>
            <a:lvl1pPr>
              <a:spcBef>
                <a:spcPts val="600"/>
              </a:spcBef>
              <a:spcAft>
                <a:spcPts val="600"/>
              </a:spcAft>
              <a:defRPr sz="2800"/>
            </a:lvl1pPr>
          </a:lstStyle>
          <a:p>
            <a:pPr marL="0" indent="0">
              <a:lnSpc>
                <a:spcPct val="150000"/>
              </a:lnSpc>
              <a:buNone/>
            </a:pPr>
            <a:r>
              <a:rPr lang="nl-NL">
                <a:solidFill>
                  <a:srgbClr val="000000"/>
                </a:solidFill>
                <a:effectLst/>
                <a:latin typeface="Gilroy" pitchFamily="2" charset="77"/>
              </a:rPr>
              <a:t>Lorem ipsum dolor sit amet, consectetur adipiscing elit. Sed metus sapien, pretium et dignissim et, maximus nec metus. Etiam vel mauris eros. </a:t>
            </a:r>
          </a:p>
          <a:p>
            <a:pPr marL="0" indent="0">
              <a:lnSpc>
                <a:spcPct val="150000"/>
              </a:lnSpc>
              <a:buNone/>
            </a:pPr>
            <a:r>
              <a:rPr lang="nl-NL">
                <a:solidFill>
                  <a:srgbClr val="000000"/>
                </a:solidFill>
                <a:effectLst/>
                <a:latin typeface="Gilroy" pitchFamily="2" charset="77"/>
              </a:rPr>
              <a:t>Nullam ut semper nisl, sollicitudin laoreet nibh. Nulla urna elit, placerat eget nunc in, molestie lobortis elit. Integer vel ante non turpis porta placerat. </a:t>
            </a:r>
          </a:p>
        </p:txBody>
      </p:sp>
      <p:sp>
        <p:nvSpPr>
          <p:cNvPr id="2" name="Footer Placeholder 3">
            <a:extLst>
              <a:ext uri="{FF2B5EF4-FFF2-40B4-BE49-F238E27FC236}">
                <a16:creationId xmlns:a16="http://schemas.microsoft.com/office/drawing/2014/main" id="{226774E5-2930-4E0B-DFB2-1177C0BE44C1}"/>
              </a:ext>
            </a:extLst>
          </p:cNvPr>
          <p:cNvSpPr>
            <a:spLocks noGrp="1"/>
          </p:cNvSpPr>
          <p:nvPr>
            <p:ph type="ftr" sz="quarter" idx="11"/>
          </p:nvPr>
        </p:nvSpPr>
        <p:spPr>
          <a:xfrm>
            <a:off x="12746904" y="12818803"/>
            <a:ext cx="3456317" cy="392531"/>
          </a:xfrm>
          <a:prstGeom prst="rect">
            <a:avLst/>
          </a:prstGeom>
        </p:spPr>
        <p:txBody>
          <a:bodyPr wrap="none" anchor="ctr" anchorCtr="0"/>
          <a:lstStyle/>
          <a:p>
            <a:r>
              <a:rPr lang="en-US"/>
              <a:t>© Great Place To Work Nederland</a:t>
            </a:r>
          </a:p>
        </p:txBody>
      </p:sp>
    </p:spTree>
    <p:extLst>
      <p:ext uri="{BB962C8B-B14F-4D97-AF65-F5344CB8AC3E}">
        <p14:creationId xmlns:p14="http://schemas.microsoft.com/office/powerpoint/2010/main" val="27614412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B79770E-E6CC-2145-8679-40C8332EF468}"/>
              </a:ext>
            </a:extLst>
          </p:cNvPr>
          <p:cNvSpPr>
            <a:spLocks noGrp="1"/>
          </p:cNvSpPr>
          <p:nvPr>
            <p:ph type="dt" sz="half" idx="2"/>
          </p:nvPr>
        </p:nvSpPr>
        <p:spPr>
          <a:xfrm>
            <a:off x="12193587" y="12784721"/>
            <a:ext cx="2787333" cy="369464"/>
          </a:xfrm>
          <a:prstGeom prst="rect">
            <a:avLst/>
          </a:prstGeom>
          <a:ln>
            <a:noFill/>
          </a:ln>
        </p:spPr>
        <p:txBody>
          <a:bodyPr vert="horz" lIns="91440" tIns="45720" rIns="91440" bIns="45720" rtlCol="0" anchor="ctr"/>
          <a:lstStyle>
            <a:lvl1pPr algn="r">
              <a:defRPr sz="1400" baseline="0">
                <a:solidFill>
                  <a:schemeClr val="accent5"/>
                </a:solidFill>
                <a:latin typeface="+mn-lt"/>
              </a:defRPr>
            </a:lvl1pPr>
          </a:lstStyle>
          <a:p>
            <a:fld id="{B63AC0BD-F9A4-D645-8DC9-8BE2C09A15A9}" type="datetime2">
              <a:t>donderdag 12 februari 2026</a:t>
            </a:fld>
            <a:endParaRPr lang="en-US"/>
          </a:p>
        </p:txBody>
      </p:sp>
      <p:sp>
        <p:nvSpPr>
          <p:cNvPr id="6" name="Slide Number Placeholder 5">
            <a:extLst>
              <a:ext uri="{FF2B5EF4-FFF2-40B4-BE49-F238E27FC236}">
                <a16:creationId xmlns:a16="http://schemas.microsoft.com/office/drawing/2014/main" id="{2BD6A5DC-F470-7F40-9CF0-CA4B878890C1}"/>
              </a:ext>
            </a:extLst>
          </p:cNvPr>
          <p:cNvSpPr>
            <a:spLocks noGrp="1"/>
          </p:cNvSpPr>
          <p:nvPr>
            <p:ph type="sldNum" sz="quarter" idx="4"/>
          </p:nvPr>
        </p:nvSpPr>
        <p:spPr>
          <a:xfrm>
            <a:off x="22898735" y="12830334"/>
            <a:ext cx="475832" cy="381000"/>
          </a:xfrm>
          <a:prstGeom prst="rect">
            <a:avLst/>
          </a:prstGeom>
          <a:ln w="6350">
            <a:noFill/>
          </a:ln>
        </p:spPr>
        <p:txBody>
          <a:bodyPr vert="horz" lIns="0" tIns="0" rIns="0" bIns="0" rtlCol="0" anchor="ctr">
            <a:normAutofit/>
          </a:bodyPr>
          <a:lstStyle>
            <a:lvl1pPr algn="l">
              <a:defRPr sz="1400" baseline="0">
                <a:solidFill>
                  <a:schemeClr val="accent5"/>
                </a:solidFill>
                <a:latin typeface="+mn-lt"/>
              </a:defRPr>
            </a:lvl1pPr>
          </a:lstStyle>
          <a:p>
            <a:fld id="{6BF51FB6-E356-C34E-9AD5-AB9D337BC001}" type="slidenum">
              <a:rPr lang="en-US" smtClean="0"/>
              <a:pPr/>
              <a:t>‹nr.›</a:t>
            </a:fld>
            <a:endParaRPr lang="en-US"/>
          </a:p>
        </p:txBody>
      </p:sp>
      <p:sp>
        <p:nvSpPr>
          <p:cNvPr id="7" name="Title Placeholder 6">
            <a:extLst>
              <a:ext uri="{FF2B5EF4-FFF2-40B4-BE49-F238E27FC236}">
                <a16:creationId xmlns:a16="http://schemas.microsoft.com/office/drawing/2014/main" id="{E115BFB8-61F9-6D42-AF54-FC2DCBD61849}"/>
              </a:ext>
            </a:extLst>
          </p:cNvPr>
          <p:cNvSpPr>
            <a:spLocks noGrp="1"/>
          </p:cNvSpPr>
          <p:nvPr>
            <p:ph type="title"/>
          </p:nvPr>
        </p:nvSpPr>
        <p:spPr>
          <a:xfrm>
            <a:off x="3048001" y="1009651"/>
            <a:ext cx="18294350" cy="2025650"/>
          </a:xfrm>
          <a:prstGeom prst="rect">
            <a:avLst/>
          </a:prstGeom>
        </p:spPr>
        <p:txBody>
          <a:bodyPr vert="horz" lIns="91440" tIns="45720" rIns="91440" bIns="45720" rtlCol="0" anchor="ctr">
            <a:normAutofit/>
          </a:bodyPr>
          <a:lstStyle/>
          <a:p>
            <a:r>
              <a:rPr lang="nl-NL"/>
              <a:t>Klik om stijl te bewerken</a:t>
            </a:r>
            <a:endParaRPr lang="en-US"/>
          </a:p>
        </p:txBody>
      </p:sp>
      <p:sp>
        <p:nvSpPr>
          <p:cNvPr id="9" name="Text Placeholder 8">
            <a:extLst>
              <a:ext uri="{FF2B5EF4-FFF2-40B4-BE49-F238E27FC236}">
                <a16:creationId xmlns:a16="http://schemas.microsoft.com/office/drawing/2014/main" id="{113A6697-AE0E-4545-ACD0-511DFE86AB97}"/>
              </a:ext>
            </a:extLst>
          </p:cNvPr>
          <p:cNvSpPr>
            <a:spLocks noGrp="1"/>
          </p:cNvSpPr>
          <p:nvPr>
            <p:ph type="body" idx="1"/>
          </p:nvPr>
        </p:nvSpPr>
        <p:spPr>
          <a:xfrm>
            <a:off x="3048001" y="4051300"/>
            <a:ext cx="18294350" cy="8302625"/>
          </a:xfrm>
          <a:prstGeom prst="rect">
            <a:avLst/>
          </a:prstGeom>
        </p:spPr>
        <p:txBody>
          <a:bodyPr vert="horz" lIns="91440" tIns="45720" rIns="91440" bIns="45720" rtlCol="0">
            <a:normAutofit/>
          </a:bodyPr>
          <a:lstStyle/>
          <a:p>
            <a:pPr lvl="0"/>
            <a:r>
              <a:rPr lang="nl-NL"/>
              <a:t>Klikken om de tekststijl van het model te bewerken</a:t>
            </a:r>
          </a:p>
          <a:p>
            <a:pPr lvl="0"/>
            <a:endParaRPr lang="nl-NL"/>
          </a:p>
        </p:txBody>
      </p:sp>
      <p:sp>
        <p:nvSpPr>
          <p:cNvPr id="3" name="Footer Placeholder 4">
            <a:extLst>
              <a:ext uri="{FF2B5EF4-FFF2-40B4-BE49-F238E27FC236}">
                <a16:creationId xmlns:a16="http://schemas.microsoft.com/office/drawing/2014/main" id="{904E137E-979E-BB47-EC50-7BD09BD7919A}"/>
              </a:ext>
            </a:extLst>
          </p:cNvPr>
          <p:cNvSpPr>
            <a:spLocks noGrp="1"/>
          </p:cNvSpPr>
          <p:nvPr>
            <p:ph type="ftr" sz="quarter" idx="3"/>
          </p:nvPr>
        </p:nvSpPr>
        <p:spPr>
          <a:xfrm>
            <a:off x="17783811" y="12830334"/>
            <a:ext cx="3558540" cy="369465"/>
          </a:xfrm>
          <a:prstGeom prst="rect">
            <a:avLst/>
          </a:prstGeom>
        </p:spPr>
        <p:txBody>
          <a:bodyPr/>
          <a:lstStyle>
            <a:lvl1pPr>
              <a:defRPr sz="1400" baseline="0">
                <a:solidFill>
                  <a:schemeClr val="accent5"/>
                </a:solidFill>
              </a:defRPr>
            </a:lvl1pPr>
          </a:lstStyle>
          <a:p>
            <a:r>
              <a:rPr lang="en-US"/>
              <a:t>© Great Place To Work Nederland</a:t>
            </a:r>
          </a:p>
        </p:txBody>
      </p:sp>
    </p:spTree>
    <p:extLst>
      <p:ext uri="{BB962C8B-B14F-4D97-AF65-F5344CB8AC3E}">
        <p14:creationId xmlns:p14="http://schemas.microsoft.com/office/powerpoint/2010/main" val="3835390518"/>
      </p:ext>
    </p:extLst>
  </p:cSld>
  <p:clrMap bg1="lt1" tx1="dk1" bg2="lt2" tx2="dk2" accent1="accent1" accent2="accent2" accent3="accent3" accent4="accent4" accent5="accent5" accent6="accent6" hlink="hlink" folHlink="folHlink"/>
  <p:sldLayoutIdLst>
    <p:sldLayoutId id="2147484227" r:id="rId1"/>
    <p:sldLayoutId id="2147484137" r:id="rId2"/>
    <p:sldLayoutId id="2147484222" r:id="rId3"/>
    <p:sldLayoutId id="2147484146" r:id="rId4"/>
    <p:sldLayoutId id="2147484230" r:id="rId5"/>
    <p:sldLayoutId id="2147484194" r:id="rId6"/>
    <p:sldLayoutId id="2147484200" r:id="rId7"/>
    <p:sldLayoutId id="2147484201" r:id="rId8"/>
    <p:sldLayoutId id="2147484205" r:id="rId9"/>
    <p:sldLayoutId id="2147484199" r:id="rId10"/>
    <p:sldLayoutId id="2147484206" r:id="rId11"/>
    <p:sldLayoutId id="2147484202" r:id="rId12"/>
    <p:sldLayoutId id="2147484203" r:id="rId13"/>
    <p:sldLayoutId id="2147484223" r:id="rId14"/>
    <p:sldLayoutId id="2147484231" r:id="rId15"/>
    <p:sldLayoutId id="2147484242" r:id="rId16"/>
    <p:sldLayoutId id="2147484224" r:id="rId17"/>
    <p:sldLayoutId id="2147484232" r:id="rId18"/>
    <p:sldLayoutId id="2147484233" r:id="rId19"/>
    <p:sldLayoutId id="2147484234" r:id="rId20"/>
    <p:sldLayoutId id="2147484235" r:id="rId21"/>
    <p:sldLayoutId id="2147484236" r:id="rId22"/>
    <p:sldLayoutId id="2147484237" r:id="rId23"/>
    <p:sldLayoutId id="2147484239" r:id="rId24"/>
    <p:sldLayoutId id="2147484240" r:id="rId25"/>
    <p:sldLayoutId id="2147484241" r:id="rId26"/>
    <p:sldLayoutId id="2147484210" r:id="rId27"/>
    <p:sldLayoutId id="2147484226" r:id="rId28"/>
    <p:sldLayoutId id="2147484211" r:id="rId29"/>
    <p:sldLayoutId id="2147484212" r:id="rId30"/>
    <p:sldLayoutId id="2147484213" r:id="rId31"/>
    <p:sldLayoutId id="2147484243" r:id="rId32"/>
    <p:sldLayoutId id="2147484228" r:id="rId33"/>
    <p:sldLayoutId id="2147484229" r:id="rId34"/>
    <p:sldLayoutId id="2147484214" r:id="rId35"/>
    <p:sldLayoutId id="2147484221" r:id="rId36"/>
    <p:sldLayoutId id="2147484225" r:id="rId37"/>
    <p:sldLayoutId id="2147484208" r:id="rId38"/>
    <p:sldLayoutId id="2147484196" r:id="rId39"/>
    <p:sldLayoutId id="2147484192" r:id="rId40"/>
    <p:sldLayoutId id="2147484193" r:id="rId41"/>
    <p:sldLayoutId id="2147484204" r:id="rId42"/>
    <p:sldLayoutId id="2147484209" r:id="rId43"/>
  </p:sldLayoutIdLst>
  <p:hf hdr="0"/>
  <p:txStyles>
    <p:titleStyle>
      <a:lvl1pPr algn="l" defTabSz="1828800" rtl="0" eaLnBrk="1" latinLnBrk="0" hangingPunct="1">
        <a:lnSpc>
          <a:spcPct val="90000"/>
        </a:lnSpc>
        <a:spcBef>
          <a:spcPct val="0"/>
        </a:spcBef>
        <a:buNone/>
        <a:defRPr sz="7200" b="1" i="0" kern="1200">
          <a:solidFill>
            <a:srgbClr val="111111"/>
          </a:solidFill>
          <a:latin typeface="+mj-lt"/>
          <a:ea typeface="+mj-ea"/>
          <a:cs typeface="+mj-cs"/>
        </a:defRPr>
      </a:lvl1pPr>
    </p:titleStyle>
    <p:bodyStyle>
      <a:lvl1pPr marL="0" indent="0" algn="l" defTabSz="1828800" rtl="0" eaLnBrk="1" latinLnBrk="0" hangingPunct="1">
        <a:lnSpc>
          <a:spcPct val="100000"/>
        </a:lnSpc>
        <a:spcBef>
          <a:spcPts val="2000"/>
        </a:spcBef>
        <a:buClr>
          <a:srgbClr val="FF1628"/>
        </a:buClr>
        <a:buFontTx/>
        <a:buNone/>
        <a:defRPr sz="24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15:guide id="109" orient="horz" pos="629" userDrawn="1">
          <p15:clr>
            <a:srgbClr val="F26B43"/>
          </p15:clr>
        </p15:guide>
        <p15:guide id="110" pos="1920" userDrawn="1">
          <p15:clr>
            <a:srgbClr val="F26B43"/>
          </p15:clr>
        </p15:guide>
        <p15:guide id="111" pos="640" userDrawn="1">
          <p15:clr>
            <a:srgbClr val="F26B43"/>
          </p15:clr>
        </p15:guide>
        <p15:guide id="112" pos="1280" userDrawn="1">
          <p15:clr>
            <a:srgbClr val="A4A3A4"/>
          </p15:clr>
        </p15:guide>
        <p15:guide id="113" pos="2560" userDrawn="1">
          <p15:clr>
            <a:srgbClr val="A4A3A4"/>
          </p15:clr>
        </p15:guide>
        <p15:guide id="114" pos="3200" userDrawn="1">
          <p15:clr>
            <a:srgbClr val="A4A3A4"/>
          </p15:clr>
        </p15:guide>
        <p15:guide id="115" pos="3840" userDrawn="1">
          <p15:clr>
            <a:srgbClr val="A4A3A4"/>
          </p15:clr>
        </p15:guide>
        <p15:guide id="116" pos="4480" userDrawn="1">
          <p15:clr>
            <a:srgbClr val="A4A3A4"/>
          </p15:clr>
        </p15:guide>
        <p15:guide id="117" pos="5120" userDrawn="1">
          <p15:clr>
            <a:srgbClr val="A4A3A4"/>
          </p15:clr>
        </p15:guide>
        <p15:guide id="118" pos="5762" userDrawn="1">
          <p15:clr>
            <a:srgbClr val="A4A3A4"/>
          </p15:clr>
        </p15:guide>
        <p15:guide id="119" pos="6402" userDrawn="1">
          <p15:clr>
            <a:srgbClr val="A4A3A4"/>
          </p15:clr>
        </p15:guide>
        <p15:guide id="120" pos="7042" userDrawn="1">
          <p15:clr>
            <a:srgbClr val="A4A3A4"/>
          </p15:clr>
        </p15:guide>
        <p15:guide id="121" pos="7680" userDrawn="1">
          <p15:clr>
            <a:srgbClr val="F26B43"/>
          </p15:clr>
        </p15:guide>
        <p15:guide id="122" pos="8322" userDrawn="1">
          <p15:clr>
            <a:srgbClr val="A4A3A4"/>
          </p15:clr>
        </p15:guide>
        <p15:guide id="123" pos="8962" userDrawn="1">
          <p15:clr>
            <a:srgbClr val="A4A3A4"/>
          </p15:clr>
        </p15:guide>
        <p15:guide id="124" pos="9602" userDrawn="1">
          <p15:clr>
            <a:srgbClr val="A4A3A4"/>
          </p15:clr>
        </p15:guide>
        <p15:guide id="125" pos="10242" userDrawn="1">
          <p15:clr>
            <a:srgbClr val="A4A3A4"/>
          </p15:clr>
        </p15:guide>
        <p15:guide id="126" pos="10882" userDrawn="1">
          <p15:clr>
            <a:srgbClr val="A4A3A4"/>
          </p15:clr>
        </p15:guide>
        <p15:guide id="127" pos="11522" userDrawn="1">
          <p15:clr>
            <a:srgbClr val="A4A3A4"/>
          </p15:clr>
        </p15:guide>
        <p15:guide id="128" pos="12162" userDrawn="1">
          <p15:clr>
            <a:srgbClr val="A4A3A4"/>
          </p15:clr>
        </p15:guide>
        <p15:guide id="129" pos="12804" userDrawn="1">
          <p15:clr>
            <a:srgbClr val="A4A3A4"/>
          </p15:clr>
        </p15:guide>
        <p15:guide id="130" pos="13444" userDrawn="1">
          <p15:clr>
            <a:srgbClr val="A4A3A4"/>
          </p15:clr>
        </p15:guide>
        <p15:guide id="131" pos="14084" userDrawn="1">
          <p15:clr>
            <a:srgbClr val="A4A3A4"/>
          </p15:clr>
        </p15:guide>
        <p15:guide id="132" pos="14713" userDrawn="1">
          <p15:clr>
            <a:srgbClr val="F26B43"/>
          </p15:clr>
        </p15:guide>
        <p15:guide id="133" orient="horz" pos="1272" userDrawn="1">
          <p15:clr>
            <a:srgbClr val="A4A3A4"/>
          </p15:clr>
        </p15:guide>
        <p15:guide id="134" orient="horz" pos="1912" userDrawn="1">
          <p15:clr>
            <a:srgbClr val="A4A3A4"/>
          </p15:clr>
        </p15:guide>
        <p15:guide id="135" orient="horz" pos="3832" userDrawn="1">
          <p15:clr>
            <a:srgbClr val="A4A3A4"/>
          </p15:clr>
        </p15:guide>
        <p15:guide id="136" orient="horz" pos="3192" userDrawn="1">
          <p15:clr>
            <a:srgbClr val="A4A3A4"/>
          </p15:clr>
        </p15:guide>
        <p15:guide id="137" orient="horz" pos="2552" userDrawn="1">
          <p15:clr>
            <a:srgbClr val="F26B43"/>
          </p15:clr>
        </p15:guide>
        <p15:guide id="138" orient="horz" pos="4472" userDrawn="1">
          <p15:clr>
            <a:srgbClr val="A4A3A4"/>
          </p15:clr>
        </p15:guide>
        <p15:guide id="139" orient="horz" pos="5110" userDrawn="1">
          <p15:clr>
            <a:srgbClr val="A4A3A4"/>
          </p15:clr>
        </p15:guide>
        <p15:guide id="140" orient="horz" pos="5750" userDrawn="1">
          <p15:clr>
            <a:srgbClr val="A4A3A4"/>
          </p15:clr>
        </p15:guide>
        <p15:guide id="141" orient="horz" pos="6388" userDrawn="1">
          <p15:clr>
            <a:srgbClr val="A4A3A4"/>
          </p15:clr>
        </p15:guide>
        <p15:guide id="142" orient="horz" pos="7028" userDrawn="1">
          <p15:clr>
            <a:srgbClr val="A4A3A4"/>
          </p15:clr>
        </p15:guide>
        <p15:guide id="143" orient="horz" pos="7668" userDrawn="1">
          <p15:clr>
            <a:srgbClr val="F26B43"/>
          </p15:clr>
        </p15:guide>
        <p15:guide id="144" orient="horz" pos="8304"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37.jpe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3" Type="http://schemas.openxmlformats.org/officeDocument/2006/relationships/hyperlink" Target="https://www.greatplacetowork.nl/diensten/medewerkersonderzoek/informatie-voor-respondenten" TargetMode="External"/><Relationship Id="rId2" Type="http://schemas.openxmlformats.org/officeDocument/2006/relationships/hyperlink" Target="https://www.greatplacetowork.nl/hubfs/1.%20Marketing/Video/2024%20-%20Veelgestelde%20vragen/Ondertiteling%20NL/Mathieu/0.%20Alle%20FAQs.mp4" TargetMode="External"/><Relationship Id="rId1" Type="http://schemas.openxmlformats.org/officeDocument/2006/relationships/slideLayout" Target="../slideLayouts/slideLayout14.xml"/><Relationship Id="rId5" Type="http://schemas.openxmlformats.org/officeDocument/2006/relationships/image" Target="../media/image39.jpg"/><Relationship Id="rId4" Type="http://schemas.openxmlformats.org/officeDocument/2006/relationships/hyperlink" Target="https://www.greatplacetowork.nl/diensten/medewerkersonderzoek/veelgestelde-vragen"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ndertitel 1">
            <a:extLst>
              <a:ext uri="{FF2B5EF4-FFF2-40B4-BE49-F238E27FC236}">
                <a16:creationId xmlns:a16="http://schemas.microsoft.com/office/drawing/2014/main" id="{AE08709C-81A3-29A4-650F-C7EAD044936E}"/>
              </a:ext>
            </a:extLst>
          </p:cNvPr>
          <p:cNvSpPr>
            <a:spLocks noGrp="1"/>
          </p:cNvSpPr>
          <p:nvPr>
            <p:ph type="subTitle" idx="1"/>
          </p:nvPr>
        </p:nvSpPr>
        <p:spPr>
          <a:xfrm>
            <a:off x="1104899" y="8915871"/>
            <a:ext cx="13211175" cy="598220"/>
          </a:xfrm>
        </p:spPr>
        <p:txBody>
          <a:bodyPr/>
          <a:lstStyle/>
          <a:p>
            <a:r>
              <a:rPr lang="nl-NL"/>
              <a:t>[Optioneel: ondertitel]</a:t>
            </a:r>
          </a:p>
        </p:txBody>
      </p:sp>
      <p:sp>
        <p:nvSpPr>
          <p:cNvPr id="3" name="Tijdelijke aanduiding voor tekst 2">
            <a:extLst>
              <a:ext uri="{FF2B5EF4-FFF2-40B4-BE49-F238E27FC236}">
                <a16:creationId xmlns:a16="http://schemas.microsoft.com/office/drawing/2014/main" id="{72BB47F5-7116-F8C8-EEDC-0A39CC27EF13}"/>
              </a:ext>
            </a:extLst>
          </p:cNvPr>
          <p:cNvSpPr>
            <a:spLocks noGrp="1"/>
          </p:cNvSpPr>
          <p:nvPr>
            <p:ph type="body" sz="quarter" idx="11"/>
          </p:nvPr>
        </p:nvSpPr>
        <p:spPr/>
        <p:txBody>
          <a:bodyPr lIns="0">
            <a:normAutofit/>
          </a:bodyPr>
          <a:lstStyle/>
          <a:p>
            <a:r>
              <a:rPr lang="nl-NL" sz="11000" dirty="0"/>
              <a:t>Aankondiging Trust Index</a:t>
            </a:r>
            <a:r>
              <a:rPr lang="nl-NL" b="0" dirty="0"/>
              <a:t>™</a:t>
            </a:r>
            <a:endParaRPr lang="nl-NL" sz="11000" dirty="0">
              <a:latin typeface="Gilroy SemiBold Italic" pitchFamily="2" charset="77"/>
            </a:endParaRPr>
          </a:p>
        </p:txBody>
      </p:sp>
    </p:spTree>
    <p:extLst>
      <p:ext uri="{BB962C8B-B14F-4D97-AF65-F5344CB8AC3E}">
        <p14:creationId xmlns:p14="http://schemas.microsoft.com/office/powerpoint/2010/main" val="13434503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8FBF29A-ADF5-03B0-02FA-F4295BAAE99C}"/>
              </a:ext>
            </a:extLst>
          </p:cNvPr>
          <p:cNvSpPr>
            <a:spLocks noGrp="1"/>
          </p:cNvSpPr>
          <p:nvPr>
            <p:ph type="dt" sz="half" idx="10"/>
          </p:nvPr>
        </p:nvSpPr>
        <p:spPr/>
        <p:txBody>
          <a:bodyPr/>
          <a:lstStyle/>
          <a:p>
            <a:fld id="{D00FC838-BF5B-D541-BB6E-FEC6850EB285}" type="datetime2">
              <a:rPr lang="nl-NL"/>
              <a:t>donderdag 12 februari 2026</a:t>
            </a:fld>
            <a:endParaRPr lang="nl-NL"/>
          </a:p>
        </p:txBody>
      </p:sp>
      <p:sp>
        <p:nvSpPr>
          <p:cNvPr id="3" name="Tijdelijke aanduiding voor voettekst 2">
            <a:extLst>
              <a:ext uri="{FF2B5EF4-FFF2-40B4-BE49-F238E27FC236}">
                <a16:creationId xmlns:a16="http://schemas.microsoft.com/office/drawing/2014/main" id="{318623D7-DD40-6678-98BF-1D42778A510E}"/>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F1C2E2E1-421D-17B0-D309-0089F0861C87}"/>
              </a:ext>
            </a:extLst>
          </p:cNvPr>
          <p:cNvSpPr>
            <a:spLocks noGrp="1"/>
          </p:cNvSpPr>
          <p:nvPr>
            <p:ph type="sldNum" sz="quarter" idx="12"/>
          </p:nvPr>
        </p:nvSpPr>
        <p:spPr/>
        <p:txBody>
          <a:bodyPr/>
          <a:lstStyle/>
          <a:p>
            <a:fld id="{6BF51FB6-E356-C34E-9AD5-AB9D337BC001}" type="slidenum">
              <a:rPr lang="en-US" smtClean="0"/>
              <a:pPr/>
              <a:t>10</a:t>
            </a:fld>
            <a:endParaRPr lang="en-US"/>
          </a:p>
        </p:txBody>
      </p:sp>
    </p:spTree>
    <p:extLst>
      <p:ext uri="{BB962C8B-B14F-4D97-AF65-F5344CB8AC3E}">
        <p14:creationId xmlns:p14="http://schemas.microsoft.com/office/powerpoint/2010/main" val="4156281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9EE40CC-D981-CE3C-A6C7-03366940F241}"/>
              </a:ext>
            </a:extLst>
          </p:cNvPr>
          <p:cNvSpPr>
            <a:spLocks noGrp="1"/>
          </p:cNvSpPr>
          <p:nvPr>
            <p:ph type="dt" sz="half" idx="10"/>
          </p:nvPr>
        </p:nvSpPr>
        <p:spPr/>
        <p:txBody>
          <a:bodyPr/>
          <a:lstStyle/>
          <a:p>
            <a:fld id="{08AC130F-A688-6E47-92AD-6E976F8E9B9D}" type="datetime2">
              <a:t>donderdag 12 februari 2026</a:t>
            </a:fld>
            <a:endParaRPr lang="nl-NL"/>
          </a:p>
        </p:txBody>
      </p:sp>
      <p:sp>
        <p:nvSpPr>
          <p:cNvPr id="3" name="Tijdelijke aanduiding voor voettekst 2">
            <a:extLst>
              <a:ext uri="{FF2B5EF4-FFF2-40B4-BE49-F238E27FC236}">
                <a16:creationId xmlns:a16="http://schemas.microsoft.com/office/drawing/2014/main" id="{FD10B6D3-AB76-52C9-9958-1DBC08019D3B}"/>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F91F6A52-7E03-C097-4BA4-27EE79A2902D}"/>
              </a:ext>
            </a:extLst>
          </p:cNvPr>
          <p:cNvSpPr>
            <a:spLocks noGrp="1"/>
          </p:cNvSpPr>
          <p:nvPr>
            <p:ph type="sldNum" sz="quarter" idx="12"/>
          </p:nvPr>
        </p:nvSpPr>
        <p:spPr/>
        <p:txBody>
          <a:bodyPr/>
          <a:lstStyle/>
          <a:p>
            <a:fld id="{6BF51FB6-E356-C34E-9AD5-AB9D337BC001}" type="slidenum">
              <a:rPr lang="en-US" smtClean="0"/>
              <a:pPr/>
              <a:t>11</a:t>
            </a:fld>
            <a:endParaRPr lang="en-US"/>
          </a:p>
        </p:txBody>
      </p:sp>
    </p:spTree>
    <p:extLst>
      <p:ext uri="{BB962C8B-B14F-4D97-AF65-F5344CB8AC3E}">
        <p14:creationId xmlns:p14="http://schemas.microsoft.com/office/powerpoint/2010/main" val="3987744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5ED3F93-5BEB-45E3-12CA-4FBE405CB3A7}"/>
              </a:ext>
            </a:extLst>
          </p:cNvPr>
          <p:cNvSpPr>
            <a:spLocks noGrp="1"/>
          </p:cNvSpPr>
          <p:nvPr>
            <p:ph type="dt" sz="half" idx="10"/>
          </p:nvPr>
        </p:nvSpPr>
        <p:spPr/>
        <p:txBody>
          <a:bodyPr/>
          <a:lstStyle/>
          <a:p>
            <a:fld id="{B2A8D44E-7740-F449-9B10-DF811775C558}" type="datetime2">
              <a:t>donderdag 12 februari 2026</a:t>
            </a:fld>
            <a:endParaRPr lang="nl-NL"/>
          </a:p>
        </p:txBody>
      </p:sp>
      <p:sp>
        <p:nvSpPr>
          <p:cNvPr id="3" name="Tijdelijke aanduiding voor voettekst 2">
            <a:extLst>
              <a:ext uri="{FF2B5EF4-FFF2-40B4-BE49-F238E27FC236}">
                <a16:creationId xmlns:a16="http://schemas.microsoft.com/office/drawing/2014/main" id="{2A1E7582-6095-CBDF-38E4-2B2FF669DD67}"/>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224A75E4-8E40-697B-D471-78D43CE25C61}"/>
              </a:ext>
            </a:extLst>
          </p:cNvPr>
          <p:cNvSpPr>
            <a:spLocks noGrp="1"/>
          </p:cNvSpPr>
          <p:nvPr>
            <p:ph type="sldNum" sz="quarter" idx="12"/>
          </p:nvPr>
        </p:nvSpPr>
        <p:spPr/>
        <p:txBody>
          <a:bodyPr/>
          <a:lstStyle/>
          <a:p>
            <a:fld id="{6BF51FB6-E356-C34E-9AD5-AB9D337BC001}" type="slidenum">
              <a:rPr lang="en-US" smtClean="0"/>
              <a:pPr/>
              <a:t>12</a:t>
            </a:fld>
            <a:endParaRPr lang="en-US"/>
          </a:p>
        </p:txBody>
      </p:sp>
    </p:spTree>
    <p:extLst>
      <p:ext uri="{BB962C8B-B14F-4D97-AF65-F5344CB8AC3E}">
        <p14:creationId xmlns:p14="http://schemas.microsoft.com/office/powerpoint/2010/main" val="2836441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58109B-5D01-A2A8-DBC9-FBB5C0ECE712}"/>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B611FC3B-C18E-EFA8-0DB3-37E99BE5D1B3}"/>
              </a:ext>
            </a:extLst>
          </p:cNvPr>
          <p:cNvSpPr>
            <a:spLocks noGrp="1"/>
          </p:cNvSpPr>
          <p:nvPr>
            <p:ph type="dt" sz="half" idx="10"/>
          </p:nvPr>
        </p:nvSpPr>
        <p:spPr/>
        <p:txBody>
          <a:bodyPr/>
          <a:lstStyle/>
          <a:p>
            <a:fld id="{5A028CC8-667F-9C46-8685-6518A525509D}"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91F3D424-F7C7-70EA-362E-DB8853C027CC}"/>
              </a:ext>
            </a:extLst>
          </p:cNvPr>
          <p:cNvSpPr>
            <a:spLocks noGrp="1"/>
          </p:cNvSpPr>
          <p:nvPr>
            <p:ph type="sldNum" sz="quarter" idx="12"/>
          </p:nvPr>
        </p:nvSpPr>
        <p:spPr/>
        <p:txBody>
          <a:bodyPr/>
          <a:lstStyle/>
          <a:p>
            <a:fld id="{6BF51FB6-E356-C34E-9AD5-AB9D337BC001}" type="slidenum">
              <a:rPr lang="en-US" smtClean="0"/>
              <a:pPr/>
              <a:t>13</a:t>
            </a:fld>
            <a:endParaRPr lang="en-US"/>
          </a:p>
        </p:txBody>
      </p:sp>
      <p:sp>
        <p:nvSpPr>
          <p:cNvPr id="4" name="Tijdelijke aanduiding voor voettekst 3">
            <a:extLst>
              <a:ext uri="{FF2B5EF4-FFF2-40B4-BE49-F238E27FC236}">
                <a16:creationId xmlns:a16="http://schemas.microsoft.com/office/drawing/2014/main" id="{7C63DB99-9E9B-D153-652F-15E3B69FD052}"/>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3570B9BD-23B2-EAA3-5908-557084995A4D}"/>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4</a:t>
            </a:r>
          </a:p>
        </p:txBody>
      </p:sp>
      <p:sp>
        <p:nvSpPr>
          <p:cNvPr id="6" name="Tekstvak 5">
            <a:extLst>
              <a:ext uri="{FF2B5EF4-FFF2-40B4-BE49-F238E27FC236}">
                <a16:creationId xmlns:a16="http://schemas.microsoft.com/office/drawing/2014/main" id="{4136FBEE-A733-403B-C21C-49E0D7395E57}"/>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Erkenning</a:t>
            </a:r>
          </a:p>
        </p:txBody>
      </p:sp>
    </p:spTree>
    <p:extLst>
      <p:ext uri="{BB962C8B-B14F-4D97-AF65-F5344CB8AC3E}">
        <p14:creationId xmlns:p14="http://schemas.microsoft.com/office/powerpoint/2010/main" val="2201020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83C2E3B-331F-3041-9985-912E2AABB513}"/>
              </a:ext>
            </a:extLst>
          </p:cNvPr>
          <p:cNvSpPr>
            <a:spLocks noGrp="1"/>
          </p:cNvSpPr>
          <p:nvPr>
            <p:ph type="dt" sz="half" idx="10"/>
          </p:nvPr>
        </p:nvSpPr>
        <p:spPr/>
        <p:txBody>
          <a:bodyPr/>
          <a:lstStyle/>
          <a:p>
            <a:fld id="{AAE9168C-DFF4-3C4E-861C-38596BBF2607}" type="datetime2">
              <a:rPr lang="nl-NL"/>
              <a:t>donderdag 12 februari 2026</a:t>
            </a:fld>
            <a:endParaRPr lang="nl-NL"/>
          </a:p>
        </p:txBody>
      </p:sp>
      <p:sp>
        <p:nvSpPr>
          <p:cNvPr id="3" name="Tijdelijke aanduiding voor dianummer 2">
            <a:extLst>
              <a:ext uri="{FF2B5EF4-FFF2-40B4-BE49-F238E27FC236}">
                <a16:creationId xmlns:a16="http://schemas.microsoft.com/office/drawing/2014/main" id="{36FCCFBA-20CC-4970-7025-080EC656DCD9}"/>
              </a:ext>
            </a:extLst>
          </p:cNvPr>
          <p:cNvSpPr>
            <a:spLocks noGrp="1"/>
          </p:cNvSpPr>
          <p:nvPr>
            <p:ph type="sldNum" sz="quarter" idx="12"/>
          </p:nvPr>
        </p:nvSpPr>
        <p:spPr/>
        <p:txBody>
          <a:bodyPr/>
          <a:lstStyle/>
          <a:p>
            <a:fld id="{6BF51FB6-E356-C34E-9AD5-AB9D337BC001}" type="slidenum">
              <a:rPr lang="en-US" smtClean="0"/>
              <a:pPr/>
              <a:t>14</a:t>
            </a:fld>
            <a:endParaRPr lang="en-US"/>
          </a:p>
        </p:txBody>
      </p:sp>
      <p:sp>
        <p:nvSpPr>
          <p:cNvPr id="4" name="Tijdelijke aanduiding voor voettekst 3">
            <a:extLst>
              <a:ext uri="{FF2B5EF4-FFF2-40B4-BE49-F238E27FC236}">
                <a16:creationId xmlns:a16="http://schemas.microsoft.com/office/drawing/2014/main" id="{84AA43FA-8BC4-EF80-4FA5-7300D52DA6D2}"/>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6" name="Tijdelijke aanduiding voor tekst 5">
            <a:extLst>
              <a:ext uri="{FF2B5EF4-FFF2-40B4-BE49-F238E27FC236}">
                <a16:creationId xmlns:a16="http://schemas.microsoft.com/office/drawing/2014/main" id="{B58E78B5-2B17-D9CC-875C-E913CF0D5793}"/>
              </a:ext>
            </a:extLst>
          </p:cNvPr>
          <p:cNvSpPr>
            <a:spLocks noGrp="1"/>
          </p:cNvSpPr>
          <p:nvPr>
            <p:ph type="body" sz="quarter" idx="14"/>
          </p:nvPr>
        </p:nvSpPr>
        <p:spPr>
          <a:xfrm>
            <a:off x="2890449" y="3305175"/>
            <a:ext cx="12101457" cy="883010"/>
          </a:xfrm>
        </p:spPr>
        <p:txBody>
          <a:bodyPr>
            <a:normAutofit lnSpcReduction="10000"/>
          </a:bodyPr>
          <a:lstStyle/>
          <a:p>
            <a:r>
              <a:rPr lang="nl-NL"/>
              <a:t>Great Place To Work-Certified</a:t>
            </a:r>
            <a:r>
              <a:rPr lang="nl-NL" sz="5400" b="1" i="0">
                <a:solidFill>
                  <a:schemeClr val="tx1"/>
                </a:solidFill>
                <a:effectLst/>
                <a:latin typeface="Gilroy SemiBold" pitchFamily="2" charset="77"/>
              </a:rPr>
              <a:t>™</a:t>
            </a:r>
            <a:endParaRPr lang="nl-NL"/>
          </a:p>
        </p:txBody>
      </p:sp>
      <p:sp>
        <p:nvSpPr>
          <p:cNvPr id="7" name="Tijdelijke aanduiding voor tekst 6">
            <a:extLst>
              <a:ext uri="{FF2B5EF4-FFF2-40B4-BE49-F238E27FC236}">
                <a16:creationId xmlns:a16="http://schemas.microsoft.com/office/drawing/2014/main" id="{401D788B-8877-699C-1A62-E417E547A503}"/>
              </a:ext>
            </a:extLst>
          </p:cNvPr>
          <p:cNvSpPr>
            <a:spLocks noGrp="1"/>
          </p:cNvSpPr>
          <p:nvPr>
            <p:ph type="body" sz="quarter" idx="15"/>
          </p:nvPr>
        </p:nvSpPr>
        <p:spPr>
          <a:xfrm>
            <a:off x="2890449" y="4440790"/>
            <a:ext cx="9506733" cy="5575080"/>
          </a:xfrm>
        </p:spPr>
        <p:txBody>
          <a:bodyPr>
            <a:normAutofit/>
          </a:bodyPr>
          <a:lstStyle/>
          <a:p>
            <a:pPr>
              <a:lnSpc>
                <a:spcPct val="150000"/>
              </a:lnSpc>
            </a:pPr>
            <a:r>
              <a:rPr lang="nl-NL" sz="2800"/>
              <a:t>Dit zijn de voorwaarden:</a:t>
            </a:r>
          </a:p>
          <a:p>
            <a:pPr marL="342900" indent="-342900">
              <a:lnSpc>
                <a:spcPct val="150000"/>
              </a:lnSpc>
              <a:buClr>
                <a:schemeClr val="accent1"/>
              </a:buClr>
              <a:buFont typeface="Wingdings" pitchFamily="2" charset="2"/>
              <a:buChar char="§"/>
            </a:pPr>
            <a:r>
              <a:rPr lang="nl-NL" sz="2800"/>
              <a:t>Een Trust Index score van 70% of hoger</a:t>
            </a:r>
          </a:p>
          <a:p>
            <a:pPr marL="342900" indent="-342900">
              <a:lnSpc>
                <a:spcPct val="150000"/>
              </a:lnSpc>
              <a:buClr>
                <a:schemeClr val="accent1"/>
              </a:buClr>
              <a:buFont typeface="Wingdings" pitchFamily="2" charset="2"/>
              <a:buChar char="§"/>
            </a:pPr>
            <a:r>
              <a:rPr lang="nl-NL" sz="2800"/>
              <a:t>Een minimale respons op basis van organisatiegrootte</a:t>
            </a:r>
          </a:p>
          <a:p>
            <a:pPr marL="342900" indent="-342900">
              <a:lnSpc>
                <a:spcPct val="150000"/>
              </a:lnSpc>
              <a:buClr>
                <a:schemeClr val="accent1"/>
              </a:buClr>
              <a:buFont typeface="Wingdings" pitchFamily="2" charset="2"/>
              <a:buChar char="§"/>
            </a:pPr>
            <a:r>
              <a:rPr lang="nl-NL" sz="2800"/>
              <a:t>Een ingevulde Culture Brief</a:t>
            </a:r>
          </a:p>
          <a:p>
            <a:pPr>
              <a:lnSpc>
                <a:spcPct val="150000"/>
              </a:lnSpc>
              <a:buClr>
                <a:schemeClr val="accent1"/>
              </a:buClr>
            </a:pPr>
            <a:endParaRPr lang="nl-NL" sz="2800"/>
          </a:p>
          <a:p>
            <a:pPr>
              <a:lnSpc>
                <a:spcPct val="150000"/>
              </a:lnSpc>
              <a:buClr>
                <a:schemeClr val="accent1"/>
              </a:buClr>
            </a:pPr>
            <a:r>
              <a:rPr lang="nl-NL" sz="2800"/>
              <a:t>Het certificaat is één jaar geldig. </a:t>
            </a:r>
          </a:p>
        </p:txBody>
      </p:sp>
    </p:spTree>
    <p:extLst>
      <p:ext uri="{BB962C8B-B14F-4D97-AF65-F5344CB8AC3E}">
        <p14:creationId xmlns:p14="http://schemas.microsoft.com/office/powerpoint/2010/main" val="42406550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0AF91495-C4C1-6308-8ACA-6F2EF100BE00}"/>
              </a:ext>
            </a:extLst>
          </p:cNvPr>
          <p:cNvSpPr>
            <a:spLocks noGrp="1"/>
          </p:cNvSpPr>
          <p:nvPr>
            <p:ph type="dt" sz="half" idx="10"/>
          </p:nvPr>
        </p:nvSpPr>
        <p:spPr/>
        <p:txBody>
          <a:bodyPr/>
          <a:lstStyle/>
          <a:p>
            <a:fld id="{EAA68C44-4AB1-DE46-8DA4-9FB619AEEB4F}" type="datetime2">
              <a:rPr lang="nl-NL"/>
              <a:t>donderdag 12 februari 2026</a:t>
            </a:fld>
            <a:endParaRPr lang="nl-NL"/>
          </a:p>
        </p:txBody>
      </p:sp>
      <p:sp>
        <p:nvSpPr>
          <p:cNvPr id="3" name="Tijdelijke aanduiding voor dianummer 2">
            <a:extLst>
              <a:ext uri="{FF2B5EF4-FFF2-40B4-BE49-F238E27FC236}">
                <a16:creationId xmlns:a16="http://schemas.microsoft.com/office/drawing/2014/main" id="{3240638A-4917-C2FA-62B3-362A95000266}"/>
              </a:ext>
            </a:extLst>
          </p:cNvPr>
          <p:cNvSpPr>
            <a:spLocks noGrp="1"/>
          </p:cNvSpPr>
          <p:nvPr>
            <p:ph type="sldNum" sz="quarter" idx="12"/>
          </p:nvPr>
        </p:nvSpPr>
        <p:spPr/>
        <p:txBody>
          <a:bodyPr/>
          <a:lstStyle/>
          <a:p>
            <a:fld id="{6BF51FB6-E356-C34E-9AD5-AB9D337BC001}" type="slidenum">
              <a:rPr lang="en-US" smtClean="0"/>
              <a:pPr/>
              <a:t>15</a:t>
            </a:fld>
            <a:endParaRPr lang="en-US"/>
          </a:p>
        </p:txBody>
      </p:sp>
      <p:sp>
        <p:nvSpPr>
          <p:cNvPr id="4" name="Tijdelijke aanduiding voor voettekst 3">
            <a:extLst>
              <a:ext uri="{FF2B5EF4-FFF2-40B4-BE49-F238E27FC236}">
                <a16:creationId xmlns:a16="http://schemas.microsoft.com/office/drawing/2014/main" id="{D7992FFE-D139-8188-6C9E-0CD8C7E38551}"/>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ijdelijke aanduiding voor tekst 4">
            <a:extLst>
              <a:ext uri="{FF2B5EF4-FFF2-40B4-BE49-F238E27FC236}">
                <a16:creationId xmlns:a16="http://schemas.microsoft.com/office/drawing/2014/main" id="{1DE102F0-F06A-D0B1-92CA-4119D02D40C5}"/>
              </a:ext>
            </a:extLst>
          </p:cNvPr>
          <p:cNvSpPr>
            <a:spLocks noGrp="1"/>
          </p:cNvSpPr>
          <p:nvPr>
            <p:ph type="body" sz="quarter" idx="14"/>
          </p:nvPr>
        </p:nvSpPr>
        <p:spPr/>
        <p:txBody>
          <a:bodyPr>
            <a:normAutofit lnSpcReduction="10000"/>
          </a:bodyPr>
          <a:lstStyle/>
          <a:p>
            <a:r>
              <a:rPr lang="nl-NL"/>
              <a:t>Best </a:t>
            </a:r>
            <a:r>
              <a:rPr lang="nl-NL" err="1"/>
              <a:t>Workplaces</a:t>
            </a:r>
            <a:r>
              <a:rPr lang="nl-NL" sz="5400" b="1" i="0">
                <a:solidFill>
                  <a:schemeClr val="tx1"/>
                </a:solidFill>
                <a:effectLst/>
                <a:latin typeface="Gilroy SemiBold" pitchFamily="2" charset="77"/>
              </a:rPr>
              <a:t>™</a:t>
            </a:r>
            <a:endParaRPr lang="nl-NL"/>
          </a:p>
        </p:txBody>
      </p:sp>
      <p:sp>
        <p:nvSpPr>
          <p:cNvPr id="6" name="Tijdelijke aanduiding voor tekst 5">
            <a:extLst>
              <a:ext uri="{FF2B5EF4-FFF2-40B4-BE49-F238E27FC236}">
                <a16:creationId xmlns:a16="http://schemas.microsoft.com/office/drawing/2014/main" id="{2FA5AA25-5D19-7A5C-3939-018A7B842600}"/>
              </a:ext>
            </a:extLst>
          </p:cNvPr>
          <p:cNvSpPr>
            <a:spLocks noGrp="1"/>
          </p:cNvSpPr>
          <p:nvPr>
            <p:ph type="body" sz="quarter" idx="15"/>
          </p:nvPr>
        </p:nvSpPr>
        <p:spPr>
          <a:xfrm>
            <a:off x="2890449" y="4440790"/>
            <a:ext cx="9506733" cy="6276829"/>
          </a:xfrm>
        </p:spPr>
        <p:txBody>
          <a:bodyPr>
            <a:normAutofit/>
          </a:bodyPr>
          <a:lstStyle/>
          <a:p>
            <a:pPr>
              <a:lnSpc>
                <a:spcPct val="150000"/>
              </a:lnSpc>
            </a:pPr>
            <a:r>
              <a:rPr lang="nl-NL" sz="2800" b="1">
                <a:latin typeface="Gilroy SemiBold" pitchFamily="2" charset="77"/>
              </a:rPr>
              <a:t>Gecertificeerde organisaties </a:t>
            </a:r>
            <a:r>
              <a:rPr lang="nl-NL" sz="2800"/>
              <a:t>met </a:t>
            </a:r>
            <a:r>
              <a:rPr lang="nl-NL" sz="2800" b="1">
                <a:latin typeface="Gilroy SemiBold" pitchFamily="2" charset="77"/>
              </a:rPr>
              <a:t>minimaal 20 medewerkers </a:t>
            </a:r>
            <a:r>
              <a:rPr lang="nl-NL" sz="2800"/>
              <a:t>doen automatisch mee aan de Best </a:t>
            </a:r>
            <a:r>
              <a:rPr lang="nl-NL" sz="2800" err="1"/>
              <a:t>Workplaces</a:t>
            </a:r>
            <a:r>
              <a:rPr lang="nl-NL" sz="2800"/>
              <a:t>.</a:t>
            </a:r>
          </a:p>
          <a:p>
            <a:pPr>
              <a:lnSpc>
                <a:spcPct val="150000"/>
              </a:lnSpc>
            </a:pPr>
            <a:r>
              <a:rPr lang="nl-NL" sz="2800"/>
              <a:t>Organisaties met +500 medewerkers schrijven ook een </a:t>
            </a:r>
            <a:r>
              <a:rPr lang="nl-NL" sz="2800" b="1">
                <a:latin typeface="Gilroy SemiBold" pitchFamily="2" charset="77"/>
              </a:rPr>
              <a:t>Culture Audit</a:t>
            </a:r>
            <a:r>
              <a:rPr lang="nl-NL" sz="2800" b="1">
                <a:solidFill>
                  <a:schemeClr val="tx1"/>
                </a:solidFill>
                <a:latin typeface="Gilroy SemiBold" pitchFamily="2" charset="77"/>
              </a:rPr>
              <a:t>™</a:t>
            </a:r>
            <a:r>
              <a:rPr lang="nl-NL" sz="2800" b="1">
                <a:latin typeface="Gilroy SemiBold" pitchFamily="2" charset="77"/>
              </a:rPr>
              <a:t> </a:t>
            </a:r>
            <a:r>
              <a:rPr lang="nl-NL" sz="2800"/>
              <a:t>om mee te doen. </a:t>
            </a:r>
          </a:p>
          <a:p>
            <a:pPr>
              <a:lnSpc>
                <a:spcPct val="150000"/>
              </a:lnSpc>
              <a:buClr>
                <a:schemeClr val="accent1"/>
              </a:buClr>
            </a:pPr>
            <a:r>
              <a:rPr lang="nl-NL" sz="2800"/>
              <a:t>De titel Best </a:t>
            </a:r>
            <a:r>
              <a:rPr lang="nl-NL" sz="2800" err="1"/>
              <a:t>Workplace</a:t>
            </a:r>
            <a:r>
              <a:rPr lang="nl-NL" sz="2800"/>
              <a:t> is één jaar geldig.</a:t>
            </a:r>
          </a:p>
        </p:txBody>
      </p:sp>
    </p:spTree>
    <p:extLst>
      <p:ext uri="{BB962C8B-B14F-4D97-AF65-F5344CB8AC3E}">
        <p14:creationId xmlns:p14="http://schemas.microsoft.com/office/powerpoint/2010/main" val="514309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C11D7-EFBF-7B7B-04B4-D061977CE824}"/>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73EF87B4-0C79-50C4-BE91-E277414C7A28}"/>
              </a:ext>
            </a:extLst>
          </p:cNvPr>
          <p:cNvSpPr>
            <a:spLocks noGrp="1"/>
          </p:cNvSpPr>
          <p:nvPr>
            <p:ph type="dt" sz="half" idx="10"/>
          </p:nvPr>
        </p:nvSpPr>
        <p:spPr/>
        <p:txBody>
          <a:bodyPr/>
          <a:lstStyle/>
          <a:p>
            <a:fld id="{5A028CC8-667F-9C46-8685-6518A525509D}"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139D8E8C-8A1B-5584-096E-298166950650}"/>
              </a:ext>
            </a:extLst>
          </p:cNvPr>
          <p:cNvSpPr>
            <a:spLocks noGrp="1"/>
          </p:cNvSpPr>
          <p:nvPr>
            <p:ph type="sldNum" sz="quarter" idx="12"/>
          </p:nvPr>
        </p:nvSpPr>
        <p:spPr/>
        <p:txBody>
          <a:bodyPr/>
          <a:lstStyle/>
          <a:p>
            <a:fld id="{6BF51FB6-E356-C34E-9AD5-AB9D337BC001}" type="slidenum">
              <a:rPr lang="en-US" smtClean="0"/>
              <a:pPr/>
              <a:t>16</a:t>
            </a:fld>
            <a:endParaRPr lang="en-US"/>
          </a:p>
        </p:txBody>
      </p:sp>
      <p:sp>
        <p:nvSpPr>
          <p:cNvPr id="4" name="Tijdelijke aanduiding voor voettekst 3">
            <a:extLst>
              <a:ext uri="{FF2B5EF4-FFF2-40B4-BE49-F238E27FC236}">
                <a16:creationId xmlns:a16="http://schemas.microsoft.com/office/drawing/2014/main" id="{6F8C822B-027E-8F23-E073-018B3F5FB672}"/>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0E5A6C3D-FCC4-A5E3-4F46-51D426417CB0}"/>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5</a:t>
            </a:r>
          </a:p>
        </p:txBody>
      </p:sp>
      <p:sp>
        <p:nvSpPr>
          <p:cNvPr id="6" name="Tekstvak 5">
            <a:extLst>
              <a:ext uri="{FF2B5EF4-FFF2-40B4-BE49-F238E27FC236}">
                <a16:creationId xmlns:a16="http://schemas.microsoft.com/office/drawing/2014/main" id="{5B960D3A-DEFF-F966-E56B-60C316CD8FDE}"/>
              </a:ext>
            </a:extLst>
          </p:cNvPr>
          <p:cNvSpPr txBox="1"/>
          <p:nvPr/>
        </p:nvSpPr>
        <p:spPr>
          <a:xfrm>
            <a:off x="1" y="5888504"/>
            <a:ext cx="24387174" cy="1938992"/>
          </a:xfrm>
          <a:prstGeom prst="rect">
            <a:avLst/>
          </a:prstGeom>
          <a:noFill/>
        </p:spPr>
        <p:txBody>
          <a:bodyPr wrap="square" lIns="0" rIns="0" rtlCol="0">
            <a:spAutoFit/>
          </a:bodyPr>
          <a:lstStyle/>
          <a:p>
            <a:pPr algn="ctr" defTabSz="914400"/>
            <a:r>
              <a:rPr lang="nl-NL" sz="12000" b="1" kern="1200">
                <a:effectLst/>
                <a:latin typeface="Gilroy SemiBold" pitchFamily="2" charset="77"/>
              </a:rPr>
              <a:t>Trust Index</a:t>
            </a:r>
            <a:r>
              <a:rPr lang="nl-NL" sz="12000" b="1">
                <a:latin typeface="Gilroy SemiBold" pitchFamily="2" charset="77"/>
              </a:rPr>
              <a:t>™</a:t>
            </a:r>
            <a:endParaRPr lang="nl-NL" sz="12000" b="1" kern="1200">
              <a:effectLst/>
              <a:latin typeface="Gilroy SemiBold" pitchFamily="2" charset="77"/>
            </a:endParaRPr>
          </a:p>
        </p:txBody>
      </p:sp>
    </p:spTree>
    <p:extLst>
      <p:ext uri="{BB962C8B-B14F-4D97-AF65-F5344CB8AC3E}">
        <p14:creationId xmlns:p14="http://schemas.microsoft.com/office/powerpoint/2010/main" val="14861854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D181EAE4-DC86-7E99-83EF-3E8BADDE1D6B}"/>
              </a:ext>
            </a:extLst>
          </p:cNvPr>
          <p:cNvSpPr>
            <a:spLocks noGrp="1"/>
          </p:cNvSpPr>
          <p:nvPr>
            <p:ph type="dt" sz="half" idx="10"/>
          </p:nvPr>
        </p:nvSpPr>
        <p:spPr/>
        <p:txBody>
          <a:bodyPr/>
          <a:lstStyle/>
          <a:p>
            <a:fld id="{FEC27B7E-6057-DA4F-9E52-29237DAF02D4}"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FABB2679-AD95-70A9-4FA5-51192A5C13E6}"/>
              </a:ext>
            </a:extLst>
          </p:cNvPr>
          <p:cNvSpPr>
            <a:spLocks noGrp="1"/>
          </p:cNvSpPr>
          <p:nvPr>
            <p:ph type="sldNum" sz="quarter" idx="12"/>
          </p:nvPr>
        </p:nvSpPr>
        <p:spPr/>
        <p:txBody>
          <a:bodyPr/>
          <a:lstStyle/>
          <a:p>
            <a:fld id="{6BF51FB6-E356-C34E-9AD5-AB9D337BC001}" type="slidenum">
              <a:rPr lang="en-US" smtClean="0"/>
              <a:pPr/>
              <a:t>17</a:t>
            </a:fld>
            <a:endParaRPr lang="en-US"/>
          </a:p>
        </p:txBody>
      </p:sp>
      <p:sp>
        <p:nvSpPr>
          <p:cNvPr id="4" name="Tijdelijke aanduiding voor voettekst 3">
            <a:extLst>
              <a:ext uri="{FF2B5EF4-FFF2-40B4-BE49-F238E27FC236}">
                <a16:creationId xmlns:a16="http://schemas.microsoft.com/office/drawing/2014/main" id="{60D3619F-65E5-BB95-903E-0B07D97DA1C9}"/>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ekstvak 4">
            <a:extLst>
              <a:ext uri="{FF2B5EF4-FFF2-40B4-BE49-F238E27FC236}">
                <a16:creationId xmlns:a16="http://schemas.microsoft.com/office/drawing/2014/main" id="{A13DF001-808E-8CD4-206C-81D953CAECFB}"/>
              </a:ext>
            </a:extLst>
          </p:cNvPr>
          <p:cNvSpPr txBox="1"/>
          <p:nvPr/>
        </p:nvSpPr>
        <p:spPr>
          <a:xfrm>
            <a:off x="1104899" y="2323746"/>
            <a:ext cx="9627269" cy="9068508"/>
          </a:xfrm>
          <a:prstGeom prst="rect">
            <a:avLst/>
          </a:prstGeom>
          <a:noFill/>
        </p:spPr>
        <p:txBody>
          <a:bodyPr wrap="square" lIns="0" rIns="0" rtlCol="0">
            <a:spAutoFit/>
          </a:bodyPr>
          <a:lstStyle/>
          <a:p>
            <a:pPr>
              <a:lnSpc>
                <a:spcPct val="150000"/>
              </a:lnSpc>
            </a:pPr>
            <a:r>
              <a:rPr lang="nl-NL" sz="2800" b="1" i="0" u="none" strike="noStrike">
                <a:solidFill>
                  <a:srgbClr val="11131C"/>
                </a:solidFill>
                <a:effectLst/>
                <a:latin typeface="Gilroy SemiBold" pitchFamily="2" charset="77"/>
                <a:cs typeface="Arial" panose="020B0604020202020204" pitchFamily="34" charset="0"/>
              </a:rPr>
              <a:t>De Trust Index meet 5 universele waarden: geloofwaardigheid, respect, eerlijkheid, trots en kameraadschap.</a:t>
            </a:r>
          </a:p>
          <a:p>
            <a:pPr>
              <a:lnSpc>
                <a:spcPct val="150000"/>
              </a:lnSpc>
            </a:pPr>
            <a:endParaRPr lang="nl-NL" sz="2800" b="0" i="0">
              <a:solidFill>
                <a:srgbClr val="11131C"/>
              </a:solidFill>
              <a:effectLst/>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60 stellingen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2 open vragen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5 demografische vragen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3 meerkeuzevragen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Extra stellingen (optioneel)</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Antwoordopties op een schaal van 1 (bijna altijd niet waar) tot 5 (bijna altijd waar)</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Certificering is gebaseerd op de Trust Index-resultaten</a:t>
            </a:r>
          </a:p>
          <a:p>
            <a:pPr marL="457200" indent="-457200">
              <a:lnSpc>
                <a:spcPct val="150000"/>
              </a:lnSpc>
              <a:buClr>
                <a:schemeClr val="accent1"/>
              </a:buClr>
              <a:buFont typeface="Wingdings" pitchFamily="2" charset="2"/>
              <a:buChar char="§"/>
            </a:pPr>
            <a:r>
              <a:rPr lang="nl-NL" sz="2800" b="0" i="0" u="none" strike="noStrike">
                <a:solidFill>
                  <a:srgbClr val="11131C"/>
                </a:solidFill>
                <a:effectLst/>
                <a:latin typeface="Gilroy" pitchFamily="2" charset="77"/>
                <a:cs typeface="Arial" panose="020B0604020202020204" pitchFamily="34" charset="0"/>
              </a:rPr>
              <a:t>Vragenlijst is opgesteld op basis van empirisch onderzoek</a:t>
            </a:r>
            <a:endParaRPr lang="nl-NL" sz="2800" b="0" i="0">
              <a:solidFill>
                <a:srgbClr val="11131C"/>
              </a:solidFill>
              <a:effectLst/>
              <a:latin typeface="Gilroy" pitchFamily="2" charset="77"/>
              <a:cs typeface="Arial" panose="020B0604020202020204" pitchFamily="34" charset="0"/>
            </a:endParaRPr>
          </a:p>
        </p:txBody>
      </p:sp>
    </p:spTree>
    <p:extLst>
      <p:ext uri="{BB962C8B-B14F-4D97-AF65-F5344CB8AC3E}">
        <p14:creationId xmlns:p14="http://schemas.microsoft.com/office/powerpoint/2010/main" val="1859558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EDB6E69-563B-5AC4-B2CF-C66CFF29D63B}"/>
              </a:ext>
            </a:extLst>
          </p:cNvPr>
          <p:cNvSpPr>
            <a:spLocks noGrp="1"/>
          </p:cNvSpPr>
          <p:nvPr>
            <p:ph type="dt" sz="half" idx="10"/>
          </p:nvPr>
        </p:nvSpPr>
        <p:spPr/>
        <p:txBody>
          <a:bodyPr/>
          <a:lstStyle/>
          <a:p>
            <a:fld id="{BB8AF236-F8BF-004D-A9F5-461BBB54EA60}"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EA5EBC5E-9D57-D319-175A-74D9AB2D2FD8}"/>
              </a:ext>
            </a:extLst>
          </p:cNvPr>
          <p:cNvSpPr>
            <a:spLocks noGrp="1"/>
          </p:cNvSpPr>
          <p:nvPr>
            <p:ph type="sldNum" sz="quarter" idx="12"/>
          </p:nvPr>
        </p:nvSpPr>
        <p:spPr/>
        <p:txBody>
          <a:bodyPr/>
          <a:lstStyle/>
          <a:p>
            <a:fld id="{6BF51FB6-E356-C34E-9AD5-AB9D337BC001}" type="slidenum">
              <a:rPr lang="en-US" smtClean="0"/>
              <a:pPr/>
              <a:t>18</a:t>
            </a:fld>
            <a:endParaRPr lang="en-US"/>
          </a:p>
        </p:txBody>
      </p:sp>
      <p:sp>
        <p:nvSpPr>
          <p:cNvPr id="4" name="Tijdelijke aanduiding voor voettekst 3">
            <a:extLst>
              <a:ext uri="{FF2B5EF4-FFF2-40B4-BE49-F238E27FC236}">
                <a16:creationId xmlns:a16="http://schemas.microsoft.com/office/drawing/2014/main" id="{B5F38316-1C76-691A-6138-81564C3889B0}"/>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ekstvak 4">
            <a:extLst>
              <a:ext uri="{FF2B5EF4-FFF2-40B4-BE49-F238E27FC236}">
                <a16:creationId xmlns:a16="http://schemas.microsoft.com/office/drawing/2014/main" id="{13670332-39BF-DABF-E8BB-A2B00F55E15F}"/>
              </a:ext>
            </a:extLst>
          </p:cNvPr>
          <p:cNvSpPr txBox="1"/>
          <p:nvPr/>
        </p:nvSpPr>
        <p:spPr>
          <a:xfrm>
            <a:off x="1104899" y="2883320"/>
            <a:ext cx="8520364" cy="3702873"/>
          </a:xfrm>
          <a:prstGeom prst="rect">
            <a:avLst/>
          </a:prstGeom>
          <a:noFill/>
        </p:spPr>
        <p:txBody>
          <a:bodyPr wrap="square" lIns="0" rIns="0" rtlCol="0">
            <a:spAutoFit/>
          </a:bodyPr>
          <a:lstStyle/>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Uitnodiging per e-mail</a:t>
            </a:r>
            <a:endParaRPr lang="nl-NL" sz="3200">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Invullen op desktop of mobiel</a:t>
            </a:r>
            <a:endParaRPr lang="nl-NL" sz="3200">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Invullen duurt ongeveer 15 minuten</a:t>
            </a:r>
            <a:endParaRPr lang="nl-NL" sz="3200">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Het onderzoek kan in elke taal worden uitgevoerd</a:t>
            </a:r>
          </a:p>
        </p:txBody>
      </p:sp>
    </p:spTree>
    <p:extLst>
      <p:ext uri="{BB962C8B-B14F-4D97-AF65-F5344CB8AC3E}">
        <p14:creationId xmlns:p14="http://schemas.microsoft.com/office/powerpoint/2010/main" val="2016236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B284C7-7E9A-7DB0-729D-2A4DFFF3B283}"/>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4A4F861-7E01-19DF-685D-8D7FA27242A4}"/>
              </a:ext>
            </a:extLst>
          </p:cNvPr>
          <p:cNvSpPr>
            <a:spLocks noGrp="1"/>
          </p:cNvSpPr>
          <p:nvPr>
            <p:ph type="dt" sz="half" idx="10"/>
          </p:nvPr>
        </p:nvSpPr>
        <p:spPr/>
        <p:txBody>
          <a:bodyPr/>
          <a:lstStyle/>
          <a:p>
            <a:fld id="{5A028CC8-667F-9C46-8685-6518A525509D}"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87B33C6A-53C0-D4FD-4B25-353D3EFF1DAB}"/>
              </a:ext>
            </a:extLst>
          </p:cNvPr>
          <p:cNvSpPr>
            <a:spLocks noGrp="1"/>
          </p:cNvSpPr>
          <p:nvPr>
            <p:ph type="sldNum" sz="quarter" idx="12"/>
          </p:nvPr>
        </p:nvSpPr>
        <p:spPr/>
        <p:txBody>
          <a:bodyPr/>
          <a:lstStyle/>
          <a:p>
            <a:fld id="{6BF51FB6-E356-C34E-9AD5-AB9D337BC001}" type="slidenum">
              <a:rPr lang="en-US" smtClean="0"/>
              <a:pPr/>
              <a:t>19</a:t>
            </a:fld>
            <a:endParaRPr lang="en-US"/>
          </a:p>
        </p:txBody>
      </p:sp>
      <p:sp>
        <p:nvSpPr>
          <p:cNvPr id="4" name="Tijdelijke aanduiding voor voettekst 3">
            <a:extLst>
              <a:ext uri="{FF2B5EF4-FFF2-40B4-BE49-F238E27FC236}">
                <a16:creationId xmlns:a16="http://schemas.microsoft.com/office/drawing/2014/main" id="{8FC0ADD4-D26A-CA65-51B0-EC017FD32007}"/>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7FEBA284-96E2-38D2-F576-7772BBB6AB9E}"/>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6</a:t>
            </a:r>
          </a:p>
        </p:txBody>
      </p:sp>
      <p:sp>
        <p:nvSpPr>
          <p:cNvPr id="6" name="Tekstvak 5">
            <a:extLst>
              <a:ext uri="{FF2B5EF4-FFF2-40B4-BE49-F238E27FC236}">
                <a16:creationId xmlns:a16="http://schemas.microsoft.com/office/drawing/2014/main" id="{66BEA87B-B3A4-2E97-62CB-25EB847968C2}"/>
              </a:ext>
            </a:extLst>
          </p:cNvPr>
          <p:cNvSpPr txBox="1"/>
          <p:nvPr/>
        </p:nvSpPr>
        <p:spPr>
          <a:xfrm>
            <a:off x="1" y="5888504"/>
            <a:ext cx="24387174" cy="1938992"/>
          </a:xfrm>
          <a:prstGeom prst="rect">
            <a:avLst/>
          </a:prstGeom>
          <a:noFill/>
        </p:spPr>
        <p:txBody>
          <a:bodyPr wrap="square" lIns="0" rIns="0" rtlCol="0">
            <a:spAutoFit/>
          </a:bodyPr>
          <a:lstStyle/>
          <a:p>
            <a:pPr algn="ctr" defTabSz="914400"/>
            <a:r>
              <a:rPr lang="nl-NL" sz="12000" b="1" kern="1200" err="1">
                <a:effectLst/>
                <a:latin typeface="Gilroy SemiBold" pitchFamily="2" charset="77"/>
              </a:rPr>
              <a:t>Emprising</a:t>
            </a:r>
            <a:r>
              <a:rPr lang="nl-NL" sz="12000" b="1">
                <a:latin typeface="Gilroy SemiBold" pitchFamily="2" charset="77"/>
              </a:rPr>
              <a:t>™</a:t>
            </a:r>
            <a:endParaRPr lang="nl-NL" sz="12000" b="1" kern="1200">
              <a:effectLst/>
              <a:latin typeface="Gilroy SemiBold" pitchFamily="2" charset="77"/>
            </a:endParaRPr>
          </a:p>
        </p:txBody>
      </p:sp>
    </p:spTree>
    <p:extLst>
      <p:ext uri="{BB962C8B-B14F-4D97-AF65-F5344CB8AC3E}">
        <p14:creationId xmlns:p14="http://schemas.microsoft.com/office/powerpoint/2010/main" val="1708454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8B14D01D-A42D-8668-B75A-A3B4132C7005}"/>
              </a:ext>
            </a:extLst>
          </p:cNvPr>
          <p:cNvSpPr>
            <a:spLocks noGrp="1"/>
          </p:cNvSpPr>
          <p:nvPr>
            <p:ph type="dt" sz="half" idx="10"/>
          </p:nvPr>
        </p:nvSpPr>
        <p:spPr/>
        <p:txBody>
          <a:bodyPr/>
          <a:lstStyle/>
          <a:p>
            <a:fld id="{E860197B-39A0-A74C-8D5B-95EA8F78147A}"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CAB1586E-FA05-D378-A59F-9C5B38C9CDA3}"/>
              </a:ext>
            </a:extLst>
          </p:cNvPr>
          <p:cNvSpPr>
            <a:spLocks noGrp="1"/>
          </p:cNvSpPr>
          <p:nvPr>
            <p:ph type="sldNum" sz="quarter" idx="12"/>
          </p:nvPr>
        </p:nvSpPr>
        <p:spPr/>
        <p:txBody>
          <a:bodyPr/>
          <a:lstStyle/>
          <a:p>
            <a:fld id="{6BF51FB6-E356-C34E-9AD5-AB9D337BC001}" type="slidenum">
              <a:rPr lang="en-US" smtClean="0"/>
              <a:pPr/>
              <a:t>2</a:t>
            </a:fld>
            <a:endParaRPr lang="en-US"/>
          </a:p>
        </p:txBody>
      </p:sp>
      <p:sp>
        <p:nvSpPr>
          <p:cNvPr id="5" name="Tijdelijke aanduiding voor voettekst 4">
            <a:extLst>
              <a:ext uri="{FF2B5EF4-FFF2-40B4-BE49-F238E27FC236}">
                <a16:creationId xmlns:a16="http://schemas.microsoft.com/office/drawing/2014/main" id="{068E86BE-EE66-CF66-A2CD-2AD1ECDAEACD}"/>
              </a:ext>
            </a:extLst>
          </p:cNvPr>
          <p:cNvSpPr>
            <a:spLocks noGrp="1"/>
          </p:cNvSpPr>
          <p:nvPr>
            <p:ph type="ftr" sz="quarter" idx="11"/>
          </p:nvPr>
        </p:nvSpPr>
        <p:spPr/>
        <p:txBody>
          <a:bodyPr/>
          <a:lstStyle/>
          <a:p>
            <a:r>
              <a:rPr lang="en-US"/>
              <a:t>© Great Place To Work Nederland</a:t>
            </a:r>
          </a:p>
        </p:txBody>
      </p:sp>
      <p:sp>
        <p:nvSpPr>
          <p:cNvPr id="6" name="Tijdelijke aanduiding voor tekst 5">
            <a:extLst>
              <a:ext uri="{FF2B5EF4-FFF2-40B4-BE49-F238E27FC236}">
                <a16:creationId xmlns:a16="http://schemas.microsoft.com/office/drawing/2014/main" id="{2CB9585B-F02B-05D7-0997-6CCC9FAF1507}"/>
              </a:ext>
            </a:extLst>
          </p:cNvPr>
          <p:cNvSpPr>
            <a:spLocks noGrp="1"/>
          </p:cNvSpPr>
          <p:nvPr>
            <p:ph type="body" sz="quarter" idx="16"/>
          </p:nvPr>
        </p:nvSpPr>
        <p:spPr>
          <a:xfrm>
            <a:off x="13271448" y="3285121"/>
            <a:ext cx="7111206" cy="645365"/>
          </a:xfrm>
        </p:spPr>
        <p:txBody>
          <a:bodyPr/>
          <a:lstStyle/>
          <a:p>
            <a:r>
              <a:rPr lang="nl-NL"/>
              <a:t>Doel van het onderzoek</a:t>
            </a:r>
          </a:p>
        </p:txBody>
      </p:sp>
      <p:sp>
        <p:nvSpPr>
          <p:cNvPr id="7" name="Tijdelijke aanduiding voor tekst 6">
            <a:extLst>
              <a:ext uri="{FF2B5EF4-FFF2-40B4-BE49-F238E27FC236}">
                <a16:creationId xmlns:a16="http://schemas.microsoft.com/office/drawing/2014/main" id="{8F9B0C32-3C93-ABAF-6BFF-2ABCCAB3AB5A}"/>
              </a:ext>
            </a:extLst>
          </p:cNvPr>
          <p:cNvSpPr>
            <a:spLocks noGrp="1"/>
          </p:cNvSpPr>
          <p:nvPr>
            <p:ph type="body" sz="quarter" idx="17"/>
          </p:nvPr>
        </p:nvSpPr>
        <p:spPr>
          <a:xfrm>
            <a:off x="13271448" y="4066870"/>
            <a:ext cx="7111206" cy="645365"/>
          </a:xfrm>
        </p:spPr>
        <p:txBody>
          <a:bodyPr/>
          <a:lstStyle/>
          <a:p>
            <a:r>
              <a:rPr lang="nl-NL"/>
              <a:t>Over Great </a:t>
            </a:r>
            <a:r>
              <a:rPr lang="nl-NL" err="1"/>
              <a:t>Place</a:t>
            </a:r>
            <a:r>
              <a:rPr lang="nl-NL"/>
              <a:t> </a:t>
            </a:r>
            <a:r>
              <a:rPr lang="nl-NL" err="1"/>
              <a:t>To</a:t>
            </a:r>
            <a:r>
              <a:rPr lang="nl-NL"/>
              <a:t> </a:t>
            </a:r>
            <a:r>
              <a:rPr lang="nl-NL" err="1"/>
              <a:t>Work</a:t>
            </a:r>
            <a:endParaRPr lang="nl-NL"/>
          </a:p>
        </p:txBody>
      </p:sp>
      <p:sp>
        <p:nvSpPr>
          <p:cNvPr id="8" name="Tijdelijke aanduiding voor tekst 7">
            <a:extLst>
              <a:ext uri="{FF2B5EF4-FFF2-40B4-BE49-F238E27FC236}">
                <a16:creationId xmlns:a16="http://schemas.microsoft.com/office/drawing/2014/main" id="{0F30313E-C30C-F237-9B29-566159588493}"/>
              </a:ext>
            </a:extLst>
          </p:cNvPr>
          <p:cNvSpPr>
            <a:spLocks noGrp="1"/>
          </p:cNvSpPr>
          <p:nvPr>
            <p:ph type="body" sz="quarter" idx="18"/>
          </p:nvPr>
        </p:nvSpPr>
        <p:spPr>
          <a:xfrm>
            <a:off x="13271448" y="4853076"/>
            <a:ext cx="7111206" cy="645365"/>
          </a:xfrm>
        </p:spPr>
        <p:txBody>
          <a:bodyPr/>
          <a:lstStyle/>
          <a:p>
            <a:r>
              <a:rPr lang="nl-NL"/>
              <a:t>Model en gedachtegoed</a:t>
            </a:r>
          </a:p>
        </p:txBody>
      </p:sp>
      <p:sp>
        <p:nvSpPr>
          <p:cNvPr id="9" name="Tijdelijke aanduiding voor tekst 8">
            <a:extLst>
              <a:ext uri="{FF2B5EF4-FFF2-40B4-BE49-F238E27FC236}">
                <a16:creationId xmlns:a16="http://schemas.microsoft.com/office/drawing/2014/main" id="{85DF7203-AA51-649E-E55F-CF65849E9E3B}"/>
              </a:ext>
            </a:extLst>
          </p:cNvPr>
          <p:cNvSpPr>
            <a:spLocks noGrp="1"/>
          </p:cNvSpPr>
          <p:nvPr>
            <p:ph type="body" sz="quarter" idx="19"/>
          </p:nvPr>
        </p:nvSpPr>
        <p:spPr>
          <a:xfrm>
            <a:off x="13271448" y="5639282"/>
            <a:ext cx="7111206" cy="645365"/>
          </a:xfrm>
        </p:spPr>
        <p:txBody>
          <a:bodyPr/>
          <a:lstStyle/>
          <a:p>
            <a:r>
              <a:rPr lang="nl-NL"/>
              <a:t>Erkenning</a:t>
            </a:r>
          </a:p>
        </p:txBody>
      </p:sp>
      <p:sp>
        <p:nvSpPr>
          <p:cNvPr id="10" name="Tijdelijke aanduiding voor tekst 9">
            <a:extLst>
              <a:ext uri="{FF2B5EF4-FFF2-40B4-BE49-F238E27FC236}">
                <a16:creationId xmlns:a16="http://schemas.microsoft.com/office/drawing/2014/main" id="{4369480E-E4DE-6239-B017-6BE6EA1125A5}"/>
              </a:ext>
            </a:extLst>
          </p:cNvPr>
          <p:cNvSpPr>
            <a:spLocks noGrp="1"/>
          </p:cNvSpPr>
          <p:nvPr>
            <p:ph type="body" sz="quarter" idx="20"/>
          </p:nvPr>
        </p:nvSpPr>
        <p:spPr>
          <a:xfrm>
            <a:off x="13271448" y="6451299"/>
            <a:ext cx="7111206" cy="645365"/>
          </a:xfrm>
        </p:spPr>
        <p:txBody>
          <a:bodyPr/>
          <a:lstStyle/>
          <a:p>
            <a:r>
              <a:rPr lang="nl-NL"/>
              <a:t>Trust Index</a:t>
            </a:r>
          </a:p>
        </p:txBody>
      </p:sp>
      <p:sp>
        <p:nvSpPr>
          <p:cNvPr id="11" name="Tijdelijke aanduiding voor tekst 10">
            <a:extLst>
              <a:ext uri="{FF2B5EF4-FFF2-40B4-BE49-F238E27FC236}">
                <a16:creationId xmlns:a16="http://schemas.microsoft.com/office/drawing/2014/main" id="{861A547A-E552-0133-5942-763ECED5F648}"/>
              </a:ext>
            </a:extLst>
          </p:cNvPr>
          <p:cNvSpPr>
            <a:spLocks noGrp="1"/>
          </p:cNvSpPr>
          <p:nvPr>
            <p:ph type="body" sz="quarter" idx="21"/>
          </p:nvPr>
        </p:nvSpPr>
        <p:spPr>
          <a:xfrm>
            <a:off x="13271448" y="7225972"/>
            <a:ext cx="7111206" cy="645365"/>
          </a:xfrm>
        </p:spPr>
        <p:txBody>
          <a:bodyPr/>
          <a:lstStyle/>
          <a:p>
            <a:r>
              <a:rPr lang="nl-NL"/>
              <a:t>Emprising</a:t>
            </a:r>
          </a:p>
        </p:txBody>
      </p:sp>
      <p:sp>
        <p:nvSpPr>
          <p:cNvPr id="12" name="Tekstvak 11">
            <a:extLst>
              <a:ext uri="{FF2B5EF4-FFF2-40B4-BE49-F238E27FC236}">
                <a16:creationId xmlns:a16="http://schemas.microsoft.com/office/drawing/2014/main" id="{9336EF92-3176-6803-0BD7-EFB605DF00F3}"/>
              </a:ext>
            </a:extLst>
          </p:cNvPr>
          <p:cNvSpPr txBox="1"/>
          <p:nvPr/>
        </p:nvSpPr>
        <p:spPr>
          <a:xfrm>
            <a:off x="12193587" y="3285121"/>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dirty="0">
                <a:solidFill>
                  <a:schemeClr val="accent1"/>
                </a:solidFill>
                <a:effectLst/>
                <a:latin typeface="Gilroy SemiBold" pitchFamily="2" charset="77"/>
              </a:rPr>
              <a:t>01</a:t>
            </a:r>
          </a:p>
        </p:txBody>
      </p:sp>
      <p:sp>
        <p:nvSpPr>
          <p:cNvPr id="13" name="Tekstvak 12">
            <a:extLst>
              <a:ext uri="{FF2B5EF4-FFF2-40B4-BE49-F238E27FC236}">
                <a16:creationId xmlns:a16="http://schemas.microsoft.com/office/drawing/2014/main" id="{4B372B6F-2730-6E64-348B-FBDA8DC12A0F}"/>
              </a:ext>
            </a:extLst>
          </p:cNvPr>
          <p:cNvSpPr txBox="1"/>
          <p:nvPr/>
        </p:nvSpPr>
        <p:spPr>
          <a:xfrm>
            <a:off x="12193587" y="4066870"/>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02</a:t>
            </a:r>
          </a:p>
        </p:txBody>
      </p:sp>
      <p:sp>
        <p:nvSpPr>
          <p:cNvPr id="14" name="Tekstvak 13">
            <a:extLst>
              <a:ext uri="{FF2B5EF4-FFF2-40B4-BE49-F238E27FC236}">
                <a16:creationId xmlns:a16="http://schemas.microsoft.com/office/drawing/2014/main" id="{CCA3779E-B696-1FF0-4D77-5D5A7C63E34D}"/>
              </a:ext>
            </a:extLst>
          </p:cNvPr>
          <p:cNvSpPr txBox="1"/>
          <p:nvPr/>
        </p:nvSpPr>
        <p:spPr>
          <a:xfrm>
            <a:off x="12193587" y="484861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03</a:t>
            </a:r>
          </a:p>
        </p:txBody>
      </p:sp>
      <p:sp>
        <p:nvSpPr>
          <p:cNvPr id="15" name="Tekstvak 14">
            <a:extLst>
              <a:ext uri="{FF2B5EF4-FFF2-40B4-BE49-F238E27FC236}">
                <a16:creationId xmlns:a16="http://schemas.microsoft.com/office/drawing/2014/main" id="{67AF7A21-C34E-B48F-39BB-7F719F3EB497}"/>
              </a:ext>
            </a:extLst>
          </p:cNvPr>
          <p:cNvSpPr txBox="1"/>
          <p:nvPr/>
        </p:nvSpPr>
        <p:spPr>
          <a:xfrm>
            <a:off x="12193587" y="564995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04</a:t>
            </a:r>
          </a:p>
        </p:txBody>
      </p:sp>
      <p:sp>
        <p:nvSpPr>
          <p:cNvPr id="16" name="Tekstvak 15">
            <a:extLst>
              <a:ext uri="{FF2B5EF4-FFF2-40B4-BE49-F238E27FC236}">
                <a16:creationId xmlns:a16="http://schemas.microsoft.com/office/drawing/2014/main" id="{F15CC55C-BCBF-16A5-6B3A-54CC750564D3}"/>
              </a:ext>
            </a:extLst>
          </p:cNvPr>
          <p:cNvSpPr txBox="1"/>
          <p:nvPr/>
        </p:nvSpPr>
        <p:spPr>
          <a:xfrm>
            <a:off x="12193587" y="645129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05</a:t>
            </a:r>
          </a:p>
        </p:txBody>
      </p:sp>
      <p:sp>
        <p:nvSpPr>
          <p:cNvPr id="17" name="Tekstvak 16">
            <a:extLst>
              <a:ext uri="{FF2B5EF4-FFF2-40B4-BE49-F238E27FC236}">
                <a16:creationId xmlns:a16="http://schemas.microsoft.com/office/drawing/2014/main" id="{CC65D8C6-F6A4-CBCA-45A9-20E51D29A5CC}"/>
              </a:ext>
            </a:extLst>
          </p:cNvPr>
          <p:cNvSpPr txBox="1"/>
          <p:nvPr/>
        </p:nvSpPr>
        <p:spPr>
          <a:xfrm>
            <a:off x="12193587" y="7252639"/>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06</a:t>
            </a:r>
          </a:p>
        </p:txBody>
      </p:sp>
      <p:sp>
        <p:nvSpPr>
          <p:cNvPr id="18" name="Tijdelijke aanduiding voor tekst 10">
            <a:extLst>
              <a:ext uri="{FF2B5EF4-FFF2-40B4-BE49-F238E27FC236}">
                <a16:creationId xmlns:a16="http://schemas.microsoft.com/office/drawing/2014/main" id="{2F9BEC9D-8210-0634-A124-2340EC8F858C}"/>
              </a:ext>
            </a:extLst>
          </p:cNvPr>
          <p:cNvSpPr txBox="1">
            <a:spLocks/>
          </p:cNvSpPr>
          <p:nvPr/>
        </p:nvSpPr>
        <p:spPr>
          <a:xfrm>
            <a:off x="13271448" y="8012178"/>
            <a:ext cx="7111206" cy="645365"/>
          </a:xfrm>
          <a:prstGeom prst="rect">
            <a:avLst/>
          </a:prstGeom>
        </p:spPr>
        <p:txBody>
          <a:bodyPr vert="horz" lIns="91440" tIns="45720" rIns="91440" bIns="45720" rtlCol="0">
            <a:normAutofit/>
          </a:bodyPr>
          <a:lstStyle>
            <a:lvl1pPr marL="0" indent="0" algn="l" defTabSz="1828800" rtl="0" eaLnBrk="1" latinLnBrk="0" hangingPunct="1">
              <a:lnSpc>
                <a:spcPct val="100000"/>
              </a:lnSpc>
              <a:spcBef>
                <a:spcPts val="2000"/>
              </a:spcBef>
              <a:buClr>
                <a:srgbClr val="FF1628"/>
              </a:buClr>
              <a:buFontTx/>
              <a:buNone/>
              <a:defRPr sz="28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nl-NL"/>
              <a:t>Rol van leidinggevenden</a:t>
            </a:r>
          </a:p>
        </p:txBody>
      </p:sp>
      <p:sp>
        <p:nvSpPr>
          <p:cNvPr id="19" name="Tekstvak 18">
            <a:extLst>
              <a:ext uri="{FF2B5EF4-FFF2-40B4-BE49-F238E27FC236}">
                <a16:creationId xmlns:a16="http://schemas.microsoft.com/office/drawing/2014/main" id="{9F68D09F-25BC-DC6B-CCE4-DEC6D4D21C51}"/>
              </a:ext>
            </a:extLst>
          </p:cNvPr>
          <p:cNvSpPr txBox="1"/>
          <p:nvPr/>
        </p:nvSpPr>
        <p:spPr>
          <a:xfrm>
            <a:off x="12193587" y="8038845"/>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07</a:t>
            </a:r>
          </a:p>
        </p:txBody>
      </p:sp>
      <p:sp>
        <p:nvSpPr>
          <p:cNvPr id="20" name="Tijdelijke aanduiding voor tekst 10">
            <a:extLst>
              <a:ext uri="{FF2B5EF4-FFF2-40B4-BE49-F238E27FC236}">
                <a16:creationId xmlns:a16="http://schemas.microsoft.com/office/drawing/2014/main" id="{A4F6D264-1F22-0F77-A8DF-80BCB70377AD}"/>
              </a:ext>
            </a:extLst>
          </p:cNvPr>
          <p:cNvSpPr txBox="1">
            <a:spLocks/>
          </p:cNvSpPr>
          <p:nvPr/>
        </p:nvSpPr>
        <p:spPr>
          <a:xfrm>
            <a:off x="13271448" y="8817056"/>
            <a:ext cx="7111206" cy="645365"/>
          </a:xfrm>
          <a:prstGeom prst="rect">
            <a:avLst/>
          </a:prstGeom>
        </p:spPr>
        <p:txBody>
          <a:bodyPr vert="horz" lIns="91440" tIns="45720" rIns="91440" bIns="45720" rtlCol="0">
            <a:normAutofit/>
          </a:bodyPr>
          <a:lstStyle>
            <a:lvl1pPr marL="0" indent="0" algn="l" defTabSz="1828800" rtl="0" eaLnBrk="1" latinLnBrk="0" hangingPunct="1">
              <a:lnSpc>
                <a:spcPct val="100000"/>
              </a:lnSpc>
              <a:spcBef>
                <a:spcPts val="2000"/>
              </a:spcBef>
              <a:buClr>
                <a:srgbClr val="FF1628"/>
              </a:buClr>
              <a:buFontTx/>
              <a:buNone/>
              <a:defRPr sz="28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nl-NL"/>
              <a:t>Communicatie</a:t>
            </a:r>
          </a:p>
        </p:txBody>
      </p:sp>
      <p:sp>
        <p:nvSpPr>
          <p:cNvPr id="21" name="Tekstvak 20">
            <a:extLst>
              <a:ext uri="{FF2B5EF4-FFF2-40B4-BE49-F238E27FC236}">
                <a16:creationId xmlns:a16="http://schemas.microsoft.com/office/drawing/2014/main" id="{7D7C5949-D893-EB4B-BF85-AD6C59A9668F}"/>
              </a:ext>
            </a:extLst>
          </p:cNvPr>
          <p:cNvSpPr txBox="1"/>
          <p:nvPr/>
        </p:nvSpPr>
        <p:spPr>
          <a:xfrm>
            <a:off x="12193587" y="8843723"/>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a:solidFill>
                  <a:schemeClr val="accent1"/>
                </a:solidFill>
                <a:effectLst/>
                <a:latin typeface="Gilroy SemiBold" pitchFamily="2" charset="77"/>
              </a:rPr>
              <a:t>08</a:t>
            </a:r>
          </a:p>
        </p:txBody>
      </p:sp>
      <p:sp>
        <p:nvSpPr>
          <p:cNvPr id="4" name="Tijdelijke aanduiding voor tekst 10">
            <a:extLst>
              <a:ext uri="{FF2B5EF4-FFF2-40B4-BE49-F238E27FC236}">
                <a16:creationId xmlns:a16="http://schemas.microsoft.com/office/drawing/2014/main" id="{3DADADB9-D24B-0490-7EAC-9469D15A46F7}"/>
              </a:ext>
            </a:extLst>
          </p:cNvPr>
          <p:cNvSpPr txBox="1">
            <a:spLocks/>
          </p:cNvSpPr>
          <p:nvPr/>
        </p:nvSpPr>
        <p:spPr>
          <a:xfrm>
            <a:off x="13271448" y="9606424"/>
            <a:ext cx="7111206" cy="645365"/>
          </a:xfrm>
          <a:prstGeom prst="rect">
            <a:avLst/>
          </a:prstGeom>
        </p:spPr>
        <p:txBody>
          <a:bodyPr vert="horz" lIns="91440" tIns="45720" rIns="91440" bIns="45720" rtlCol="0">
            <a:normAutofit/>
          </a:bodyPr>
          <a:lstStyle>
            <a:lvl1pPr marL="0" indent="0" algn="l" defTabSz="1828800" rtl="0" eaLnBrk="1" latinLnBrk="0" hangingPunct="1">
              <a:lnSpc>
                <a:spcPct val="100000"/>
              </a:lnSpc>
              <a:spcBef>
                <a:spcPts val="2000"/>
              </a:spcBef>
              <a:buClr>
                <a:srgbClr val="FF1628"/>
              </a:buClr>
              <a:buFontTx/>
              <a:buNone/>
              <a:defRPr sz="2800" b="0" i="0" kern="1200" baseline="0">
                <a:solidFill>
                  <a:srgbClr val="111111"/>
                </a:solidFill>
                <a:latin typeface="Gilroy" pitchFamily="2" charset="77"/>
                <a:ea typeface="+mn-ea"/>
                <a:cs typeface="+mn-cs"/>
              </a:defRPr>
            </a:lvl1pPr>
            <a:lvl2pPr marL="9144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2pPr>
            <a:lvl3pPr marL="18288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3pPr>
            <a:lvl4pPr marL="27432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4pPr>
            <a:lvl5pPr marL="3657600" indent="0" algn="l" defTabSz="1828800" rtl="0" eaLnBrk="1" latinLnBrk="0" hangingPunct="1">
              <a:lnSpc>
                <a:spcPct val="100000"/>
              </a:lnSpc>
              <a:spcBef>
                <a:spcPts val="1000"/>
              </a:spcBef>
              <a:buClr>
                <a:srgbClr val="FF1628"/>
              </a:buClr>
              <a:buFontTx/>
              <a:buNone/>
              <a:defRPr sz="2400" b="0" i="0" kern="1200" baseline="0">
                <a:solidFill>
                  <a:srgbClr val="111111"/>
                </a:solidFill>
                <a:latin typeface="Gilroy" pitchFamily="2" charset="77"/>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r>
              <a:rPr lang="nl-NL" dirty="0"/>
              <a:t>Meer informatie</a:t>
            </a:r>
          </a:p>
        </p:txBody>
      </p:sp>
      <p:sp>
        <p:nvSpPr>
          <p:cNvPr id="22" name="Tekstvak 21">
            <a:extLst>
              <a:ext uri="{FF2B5EF4-FFF2-40B4-BE49-F238E27FC236}">
                <a16:creationId xmlns:a16="http://schemas.microsoft.com/office/drawing/2014/main" id="{FF9E417A-0419-083F-5E2D-BEB051A08D60}"/>
              </a:ext>
            </a:extLst>
          </p:cNvPr>
          <p:cNvSpPr txBox="1"/>
          <p:nvPr/>
        </p:nvSpPr>
        <p:spPr>
          <a:xfrm>
            <a:off x="12193587" y="9633091"/>
            <a:ext cx="711200" cy="523220"/>
          </a:xfrm>
          <a:prstGeom prst="rect">
            <a:avLst/>
          </a:prstGeom>
          <a:noFill/>
        </p:spPr>
        <p:txBody>
          <a:bodyPr wrap="square" lIns="0" rIns="0" rtlCol="0">
            <a:spAutoFit/>
          </a:bodyPr>
          <a:lstStyle/>
          <a:p>
            <a:pPr marL="0" marR="0" indent="0" algn="l" defTabSz="914400" rtl="0" eaLnBrk="1" fontAlgn="auto" latinLnBrk="0" hangingPunct="1">
              <a:lnSpc>
                <a:spcPct val="100000"/>
              </a:lnSpc>
              <a:spcBef>
                <a:spcPts val="0"/>
              </a:spcBef>
              <a:spcAft>
                <a:spcPts val="0"/>
              </a:spcAft>
              <a:buClrTx/>
              <a:buSzTx/>
              <a:buFontTx/>
              <a:buNone/>
              <a:tabLst/>
            </a:pPr>
            <a:r>
              <a:rPr lang="nl-NL" sz="2800" b="1" kern="1200" dirty="0">
                <a:solidFill>
                  <a:schemeClr val="accent1"/>
                </a:solidFill>
                <a:effectLst/>
                <a:latin typeface="Gilroy SemiBold" pitchFamily="2" charset="77"/>
              </a:rPr>
              <a:t>09</a:t>
            </a:r>
          </a:p>
        </p:txBody>
      </p:sp>
    </p:spTree>
    <p:extLst>
      <p:ext uri="{BB962C8B-B14F-4D97-AF65-F5344CB8AC3E}">
        <p14:creationId xmlns:p14="http://schemas.microsoft.com/office/powerpoint/2010/main" val="38590505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FF1B893C-B0D6-045E-36B3-4F89FA70BBE3}"/>
              </a:ext>
            </a:extLst>
          </p:cNvPr>
          <p:cNvSpPr>
            <a:spLocks noGrp="1"/>
          </p:cNvSpPr>
          <p:nvPr>
            <p:ph type="dt" sz="half" idx="10"/>
          </p:nvPr>
        </p:nvSpPr>
        <p:spPr/>
        <p:txBody>
          <a:bodyPr/>
          <a:lstStyle/>
          <a:p>
            <a:fld id="{E2FE07DD-51F1-C640-8BE8-02E7812D7EB2}" type="datetime2">
              <a:rPr lang="nl-NL" smtClean="0"/>
              <a:t>donderdag 12 februari 2026</a:t>
            </a:fld>
            <a:endParaRPr lang="nl-NL"/>
          </a:p>
        </p:txBody>
      </p:sp>
      <p:sp>
        <p:nvSpPr>
          <p:cNvPr id="3" name="Tijdelijke aanduiding voor dianummer 2">
            <a:extLst>
              <a:ext uri="{FF2B5EF4-FFF2-40B4-BE49-F238E27FC236}">
                <a16:creationId xmlns:a16="http://schemas.microsoft.com/office/drawing/2014/main" id="{A0F3BA31-C602-90F8-5D4F-9ACE9F8E698F}"/>
              </a:ext>
            </a:extLst>
          </p:cNvPr>
          <p:cNvSpPr>
            <a:spLocks noGrp="1"/>
          </p:cNvSpPr>
          <p:nvPr>
            <p:ph type="sldNum" sz="quarter" idx="12"/>
          </p:nvPr>
        </p:nvSpPr>
        <p:spPr/>
        <p:txBody>
          <a:bodyPr/>
          <a:lstStyle/>
          <a:p>
            <a:fld id="{6BF51FB6-E356-C34E-9AD5-AB9D337BC001}" type="slidenum">
              <a:rPr lang="en-US" smtClean="0"/>
              <a:pPr/>
              <a:t>20</a:t>
            </a:fld>
            <a:endParaRPr lang="en-US"/>
          </a:p>
        </p:txBody>
      </p:sp>
      <p:sp>
        <p:nvSpPr>
          <p:cNvPr id="4" name="Tijdelijke aanduiding voor voettekst 3">
            <a:extLst>
              <a:ext uri="{FF2B5EF4-FFF2-40B4-BE49-F238E27FC236}">
                <a16:creationId xmlns:a16="http://schemas.microsoft.com/office/drawing/2014/main" id="{C152D506-EC28-037B-AB20-E9260706E5A0}"/>
              </a:ext>
            </a:extLst>
          </p:cNvPr>
          <p:cNvSpPr>
            <a:spLocks noGrp="1"/>
          </p:cNvSpPr>
          <p:nvPr>
            <p:ph type="ftr" sz="quarter" idx="11"/>
          </p:nvPr>
        </p:nvSpPr>
        <p:spPr/>
        <p:txBody>
          <a:bodyPr/>
          <a:lstStyle/>
          <a:p>
            <a:r>
              <a:rPr lang="en-US"/>
              <a:t>© Great Place To Work Nederland</a:t>
            </a:r>
          </a:p>
        </p:txBody>
      </p:sp>
      <p:sp>
        <p:nvSpPr>
          <p:cNvPr id="5" name="Tekstvak 4">
            <a:extLst>
              <a:ext uri="{FF2B5EF4-FFF2-40B4-BE49-F238E27FC236}">
                <a16:creationId xmlns:a16="http://schemas.microsoft.com/office/drawing/2014/main" id="{B9249AC7-7317-5C02-E138-9A560F49B36D}"/>
              </a:ext>
            </a:extLst>
          </p:cNvPr>
          <p:cNvSpPr txBox="1"/>
          <p:nvPr/>
        </p:nvSpPr>
        <p:spPr>
          <a:xfrm>
            <a:off x="1104899" y="2883320"/>
            <a:ext cx="8520364" cy="4441537"/>
          </a:xfrm>
          <a:prstGeom prst="rect">
            <a:avLst/>
          </a:prstGeom>
          <a:noFill/>
        </p:spPr>
        <p:txBody>
          <a:bodyPr wrap="square" lIns="0" rIns="0" rtlCol="0">
            <a:spAutoFit/>
          </a:bodyPr>
          <a:lstStyle/>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Bekijk en analyseer de resultaten in </a:t>
            </a:r>
            <a:r>
              <a:rPr lang="nl-NL" sz="3200" b="0" i="0" u="none" strike="noStrike" err="1">
                <a:solidFill>
                  <a:srgbClr val="11131C"/>
                </a:solidFill>
                <a:effectLst/>
                <a:latin typeface="Gilroy" pitchFamily="2" charset="77"/>
                <a:cs typeface="Arial" panose="020B0604020202020204" pitchFamily="34" charset="0"/>
              </a:rPr>
              <a:t>Emprising</a:t>
            </a:r>
            <a:r>
              <a:rPr lang="nl-NL" sz="3200" b="0" i="0" u="none" strike="noStrike">
                <a:solidFill>
                  <a:srgbClr val="11131C"/>
                </a:solidFill>
                <a:effectLst/>
                <a:latin typeface="Gilroy" pitchFamily="2" charset="77"/>
                <a:cs typeface="Arial" panose="020B0604020202020204" pitchFamily="34" charset="0"/>
              </a:rPr>
              <a:t> (online platform)</a:t>
            </a: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Krijg toe</a:t>
            </a:r>
            <a:r>
              <a:rPr lang="nl-NL" sz="3200">
                <a:solidFill>
                  <a:srgbClr val="11131C"/>
                </a:solidFill>
                <a:latin typeface="Gilroy" pitchFamily="2" charset="77"/>
                <a:cs typeface="Arial" panose="020B0604020202020204" pitchFamily="34" charset="0"/>
              </a:rPr>
              <a:t>gang tot de resultaten van je eigen team of afdeling</a:t>
            </a:r>
            <a:endParaRPr lang="nl-NL" sz="3200" b="0" i="0" u="none" strike="noStrike">
              <a:solidFill>
                <a:srgbClr val="11131C"/>
              </a:solidFill>
              <a:effectLst/>
              <a:latin typeface="Gilroy" pitchFamily="2" charset="77"/>
              <a:cs typeface="Arial" panose="020B0604020202020204" pitchFamily="34" charset="0"/>
            </a:endParaRPr>
          </a:p>
          <a:p>
            <a:pPr marL="457200" indent="-457200">
              <a:lnSpc>
                <a:spcPct val="150000"/>
              </a:lnSpc>
              <a:buClr>
                <a:schemeClr val="accent1"/>
              </a:buClr>
              <a:buFont typeface="Wingdings" pitchFamily="2" charset="2"/>
              <a:buChar char="§"/>
            </a:pPr>
            <a:r>
              <a:rPr lang="nl-NL" sz="3200" b="0" i="0" u="none" strike="noStrike">
                <a:solidFill>
                  <a:srgbClr val="11131C"/>
                </a:solidFill>
                <a:effectLst/>
                <a:latin typeface="Gilroy" pitchFamily="2" charset="77"/>
                <a:cs typeface="Arial" panose="020B0604020202020204" pitchFamily="34" charset="0"/>
              </a:rPr>
              <a:t>Vergelijk resultaten met diverse benchmarks</a:t>
            </a:r>
            <a:endParaRPr lang="nl-NL" sz="3200">
              <a:latin typeface="Gilroy" pitchFamily="2" charset="77"/>
              <a:cs typeface="Arial" panose="020B0604020202020204" pitchFamily="34" charset="0"/>
            </a:endParaRPr>
          </a:p>
        </p:txBody>
      </p:sp>
    </p:spTree>
    <p:extLst>
      <p:ext uri="{BB962C8B-B14F-4D97-AF65-F5344CB8AC3E}">
        <p14:creationId xmlns:p14="http://schemas.microsoft.com/office/powerpoint/2010/main" val="998841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F18F3F-887A-E4A7-E89E-CAFC804547BE}"/>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C27F34A-5B37-F612-1796-A35438B5AC79}"/>
              </a:ext>
            </a:extLst>
          </p:cNvPr>
          <p:cNvSpPr>
            <a:spLocks noGrp="1"/>
          </p:cNvSpPr>
          <p:nvPr>
            <p:ph type="dt" sz="half" idx="10"/>
          </p:nvPr>
        </p:nvSpPr>
        <p:spPr/>
        <p:txBody>
          <a:bodyPr/>
          <a:lstStyle/>
          <a:p>
            <a:fld id="{5A028CC8-667F-9C46-8685-6518A525509D}"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D15EEC93-46A6-5C32-3823-672CAD6D9DBB}"/>
              </a:ext>
            </a:extLst>
          </p:cNvPr>
          <p:cNvSpPr>
            <a:spLocks noGrp="1"/>
          </p:cNvSpPr>
          <p:nvPr>
            <p:ph type="sldNum" sz="quarter" idx="12"/>
          </p:nvPr>
        </p:nvSpPr>
        <p:spPr/>
        <p:txBody>
          <a:bodyPr/>
          <a:lstStyle/>
          <a:p>
            <a:fld id="{6BF51FB6-E356-C34E-9AD5-AB9D337BC001}" type="slidenum">
              <a:rPr lang="en-US" smtClean="0"/>
              <a:pPr/>
              <a:t>21</a:t>
            </a:fld>
            <a:endParaRPr lang="en-US"/>
          </a:p>
        </p:txBody>
      </p:sp>
      <p:sp>
        <p:nvSpPr>
          <p:cNvPr id="4" name="Tijdelijke aanduiding voor voettekst 3">
            <a:extLst>
              <a:ext uri="{FF2B5EF4-FFF2-40B4-BE49-F238E27FC236}">
                <a16:creationId xmlns:a16="http://schemas.microsoft.com/office/drawing/2014/main" id="{BCBEAC57-5742-0EC1-820F-2946D64BDD9F}"/>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16682610-D60F-16FE-3998-51582A37D146}"/>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7</a:t>
            </a:r>
          </a:p>
        </p:txBody>
      </p:sp>
      <p:sp>
        <p:nvSpPr>
          <p:cNvPr id="6" name="Tekstvak 5">
            <a:extLst>
              <a:ext uri="{FF2B5EF4-FFF2-40B4-BE49-F238E27FC236}">
                <a16:creationId xmlns:a16="http://schemas.microsoft.com/office/drawing/2014/main" id="{D351AA74-0A32-9DB9-0AB4-B0E15B2E06D4}"/>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Rol van leidinggevenden</a:t>
            </a:r>
          </a:p>
        </p:txBody>
      </p:sp>
    </p:spTree>
    <p:extLst>
      <p:ext uri="{BB962C8B-B14F-4D97-AF65-F5344CB8AC3E}">
        <p14:creationId xmlns:p14="http://schemas.microsoft.com/office/powerpoint/2010/main" val="1411615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1D8981-9641-70DD-F57D-9FCE4B3B884B}"/>
            </a:ext>
          </a:extLst>
        </p:cNvPr>
        <p:cNvGrpSpPr/>
        <p:nvPr/>
      </p:nvGrpSpPr>
      <p:grpSpPr>
        <a:xfrm>
          <a:off x="0" y="0"/>
          <a:ext cx="0" cy="0"/>
          <a:chOff x="0" y="0"/>
          <a:chExt cx="0" cy="0"/>
        </a:xfrm>
      </p:grpSpPr>
      <p:pic>
        <p:nvPicPr>
          <p:cNvPr id="9" name="Tijdelijke aanduiding voor afbeelding 8" descr="Afbeelding met tafel, meubels, café, overdekt&#10;&#10;Door AI gegenereerde inhoud is mogelijk onjuist.">
            <a:extLst>
              <a:ext uri="{FF2B5EF4-FFF2-40B4-BE49-F238E27FC236}">
                <a16:creationId xmlns:a16="http://schemas.microsoft.com/office/drawing/2014/main" id="{82FB3A0E-8CB0-9DF9-6FCD-CE85B41179B4}"/>
              </a:ext>
            </a:extLst>
          </p:cNvPr>
          <p:cNvPicPr>
            <a:picLocks noGrp="1" noChangeAspect="1"/>
          </p:cNvPicPr>
          <p:nvPr>
            <p:ph type="pic" sz="quarter" idx="15"/>
          </p:nvPr>
        </p:nvPicPr>
        <p:blipFill>
          <a:blip r:embed="rId2"/>
          <a:srcRect l="20367" r="20367"/>
          <a:stretch>
            <a:fillRect/>
          </a:stretch>
        </p:blipFill>
        <p:spPr/>
      </p:pic>
      <p:sp>
        <p:nvSpPr>
          <p:cNvPr id="2" name="Tijdelijke aanduiding voor datum 1">
            <a:extLst>
              <a:ext uri="{FF2B5EF4-FFF2-40B4-BE49-F238E27FC236}">
                <a16:creationId xmlns:a16="http://schemas.microsoft.com/office/drawing/2014/main" id="{313F043A-0F0B-2B72-D15C-8CB68ACD5DB2}"/>
              </a:ext>
            </a:extLst>
          </p:cNvPr>
          <p:cNvSpPr>
            <a:spLocks noGrp="1"/>
          </p:cNvSpPr>
          <p:nvPr>
            <p:ph type="dt" sz="half" idx="10"/>
          </p:nvPr>
        </p:nvSpPr>
        <p:spPr/>
        <p:txBody>
          <a:bodyPr/>
          <a:lstStyle/>
          <a:p>
            <a:fld id="{D59D7142-46DA-9C48-A408-ADC5771E7CFE}" type="datetime2">
              <a:rPr lang="nl-NL" smtClean="0"/>
              <a:t>donderdag 12 februari 2026</a:t>
            </a:fld>
            <a:endParaRPr lang="en-US"/>
          </a:p>
        </p:txBody>
      </p:sp>
      <p:sp>
        <p:nvSpPr>
          <p:cNvPr id="3" name="Tijdelijke aanduiding voor dianummer 2">
            <a:extLst>
              <a:ext uri="{FF2B5EF4-FFF2-40B4-BE49-F238E27FC236}">
                <a16:creationId xmlns:a16="http://schemas.microsoft.com/office/drawing/2014/main" id="{BCCE9B22-3D4D-1581-A51C-172213F705C3}"/>
              </a:ext>
            </a:extLst>
          </p:cNvPr>
          <p:cNvSpPr>
            <a:spLocks noGrp="1"/>
          </p:cNvSpPr>
          <p:nvPr>
            <p:ph type="sldNum" sz="quarter" idx="12"/>
          </p:nvPr>
        </p:nvSpPr>
        <p:spPr/>
        <p:txBody>
          <a:bodyPr/>
          <a:lstStyle/>
          <a:p>
            <a:fld id="{6BF51FB6-E356-C34E-9AD5-AB9D337BC001}" type="slidenum">
              <a:rPr lang="en-US" smtClean="0"/>
              <a:pPr/>
              <a:t>22</a:t>
            </a:fld>
            <a:endParaRPr lang="en-US"/>
          </a:p>
        </p:txBody>
      </p:sp>
      <p:sp>
        <p:nvSpPr>
          <p:cNvPr id="4" name="Tijdelijke aanduiding voor tekst 3">
            <a:extLst>
              <a:ext uri="{FF2B5EF4-FFF2-40B4-BE49-F238E27FC236}">
                <a16:creationId xmlns:a16="http://schemas.microsoft.com/office/drawing/2014/main" id="{9B0C9CF6-9A94-0B21-0300-C0B78548349F}"/>
              </a:ext>
            </a:extLst>
          </p:cNvPr>
          <p:cNvSpPr>
            <a:spLocks noGrp="1"/>
          </p:cNvSpPr>
          <p:nvPr>
            <p:ph type="body" sz="quarter" idx="13"/>
          </p:nvPr>
        </p:nvSpPr>
        <p:spPr>
          <a:xfrm>
            <a:off x="12746903" y="2576225"/>
            <a:ext cx="9752149" cy="970540"/>
          </a:xfrm>
        </p:spPr>
        <p:txBody>
          <a:bodyPr>
            <a:normAutofit/>
          </a:bodyPr>
          <a:lstStyle/>
          <a:p>
            <a:r>
              <a:rPr lang="en-US"/>
              <a:t>Rol van </a:t>
            </a:r>
            <a:r>
              <a:rPr lang="en-US" err="1"/>
              <a:t>leidinggevenden</a:t>
            </a:r>
            <a:endParaRPr lang="en-US"/>
          </a:p>
        </p:txBody>
      </p:sp>
      <p:sp>
        <p:nvSpPr>
          <p:cNvPr id="5" name="Tijdelijke aanduiding voor tekst 4">
            <a:extLst>
              <a:ext uri="{FF2B5EF4-FFF2-40B4-BE49-F238E27FC236}">
                <a16:creationId xmlns:a16="http://schemas.microsoft.com/office/drawing/2014/main" id="{DDCEC524-816C-A2D3-65A9-825CC3E8F77E}"/>
              </a:ext>
            </a:extLst>
          </p:cNvPr>
          <p:cNvSpPr>
            <a:spLocks noGrp="1"/>
          </p:cNvSpPr>
          <p:nvPr>
            <p:ph type="body" sz="quarter" idx="14"/>
          </p:nvPr>
        </p:nvSpPr>
        <p:spPr/>
        <p:txBody>
          <a:bodyPr>
            <a:normAutofit/>
          </a:bodyPr>
          <a:lstStyle/>
          <a:p>
            <a:pPr marL="457200" indent="-457200">
              <a:lnSpc>
                <a:spcPct val="150000"/>
              </a:lnSpc>
              <a:buFont typeface="Wingdings" pitchFamily="2" charset="2"/>
              <a:buChar char="§"/>
            </a:pPr>
            <a:r>
              <a:rPr lang="nl-NL" sz="3200" b="1">
                <a:solidFill>
                  <a:srgbClr val="000000"/>
                </a:solidFill>
                <a:latin typeface="Gilroy SemiBold" pitchFamily="2" charset="77"/>
              </a:rPr>
              <a:t>Medewerkers motiveren </a:t>
            </a:r>
            <a:r>
              <a:rPr lang="nl-NL" sz="3200">
                <a:solidFill>
                  <a:srgbClr val="000000"/>
                </a:solidFill>
              </a:rPr>
              <a:t>om het onderzoek in te vullen</a:t>
            </a:r>
          </a:p>
          <a:p>
            <a:pPr marL="457200" indent="-457200">
              <a:lnSpc>
                <a:spcPct val="150000"/>
              </a:lnSpc>
              <a:buFont typeface="Wingdings" pitchFamily="2" charset="2"/>
              <a:buChar char="§"/>
            </a:pPr>
            <a:r>
              <a:rPr lang="nl-NL" sz="3200" b="1">
                <a:solidFill>
                  <a:srgbClr val="000000"/>
                </a:solidFill>
                <a:latin typeface="Gilroy SemiBold" pitchFamily="2" charset="77"/>
              </a:rPr>
              <a:t>Het goede voorbeeld geven </a:t>
            </a:r>
            <a:r>
              <a:rPr lang="nl-NL" sz="3200">
                <a:solidFill>
                  <a:srgbClr val="000000"/>
                </a:solidFill>
              </a:rPr>
              <a:t>door zelf ook het onderzoek in te vullen</a:t>
            </a:r>
          </a:p>
          <a:p>
            <a:pPr marL="457200" indent="-457200">
              <a:lnSpc>
                <a:spcPct val="150000"/>
              </a:lnSpc>
              <a:buFont typeface="Wingdings" pitchFamily="2" charset="2"/>
              <a:buChar char="§"/>
            </a:pPr>
            <a:r>
              <a:rPr lang="nl-NL" sz="3200" b="1">
                <a:solidFill>
                  <a:srgbClr val="000000"/>
                </a:solidFill>
                <a:latin typeface="Gilroy SemiBold" pitchFamily="2" charset="77"/>
              </a:rPr>
              <a:t>Tijd en ruimte creëren </a:t>
            </a:r>
            <a:r>
              <a:rPr lang="nl-NL" sz="3200">
                <a:solidFill>
                  <a:srgbClr val="000000"/>
                </a:solidFill>
              </a:rPr>
              <a:t>voor medewerkers om het onderzoek in te vullen</a:t>
            </a:r>
          </a:p>
          <a:p>
            <a:pPr marL="457200" indent="-457200">
              <a:lnSpc>
                <a:spcPct val="150000"/>
              </a:lnSpc>
              <a:buFont typeface="Wingdings" pitchFamily="2" charset="2"/>
              <a:buChar char="§"/>
            </a:pPr>
            <a:r>
              <a:rPr lang="nl-NL" sz="3200" b="1">
                <a:solidFill>
                  <a:srgbClr val="000000"/>
                </a:solidFill>
                <a:latin typeface="Gilroy SemiBold" pitchFamily="2" charset="77"/>
              </a:rPr>
              <a:t>Tijd reserveren </a:t>
            </a:r>
            <a:r>
              <a:rPr lang="nl-NL" sz="3200">
                <a:solidFill>
                  <a:srgbClr val="000000"/>
                </a:solidFill>
              </a:rPr>
              <a:t>om aan de slag te gaan met de resultaten</a:t>
            </a:r>
            <a:endParaRPr lang="nl-NL" sz="3200"/>
          </a:p>
          <a:p>
            <a:pPr>
              <a:lnSpc>
                <a:spcPct val="150000"/>
              </a:lnSpc>
            </a:pPr>
            <a:endParaRPr lang="en-US" sz="3200"/>
          </a:p>
        </p:txBody>
      </p:sp>
      <p:sp>
        <p:nvSpPr>
          <p:cNvPr id="7" name="Tijdelijke aanduiding voor voettekst 6">
            <a:extLst>
              <a:ext uri="{FF2B5EF4-FFF2-40B4-BE49-F238E27FC236}">
                <a16:creationId xmlns:a16="http://schemas.microsoft.com/office/drawing/2014/main" id="{4EFD8604-B578-975A-3060-C35541DE686D}"/>
              </a:ext>
            </a:extLst>
          </p:cNvPr>
          <p:cNvSpPr>
            <a:spLocks noGrp="1"/>
          </p:cNvSpPr>
          <p:nvPr>
            <p:ph type="ftr" sz="quarter" idx="11"/>
          </p:nvPr>
        </p:nvSpPr>
        <p:spPr/>
        <p:txBody>
          <a:bodyPr/>
          <a:lstStyle/>
          <a:p>
            <a:r>
              <a:rPr lang="en-US"/>
              <a:t>© Great Place To Work Nederland</a:t>
            </a:r>
          </a:p>
        </p:txBody>
      </p:sp>
      <p:pic>
        <p:nvPicPr>
          <p:cNvPr id="10" name="Afbeelding 9">
            <a:extLst>
              <a:ext uri="{FF2B5EF4-FFF2-40B4-BE49-F238E27FC236}">
                <a16:creationId xmlns:a16="http://schemas.microsoft.com/office/drawing/2014/main" id="{CC9150D2-EEE4-F2BA-32B9-A0179314CAE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04899" y="12843886"/>
            <a:ext cx="3571103" cy="283902"/>
          </a:xfrm>
          <a:prstGeom prst="rect">
            <a:avLst/>
          </a:prstGeom>
        </p:spPr>
      </p:pic>
    </p:spTree>
    <p:extLst>
      <p:ext uri="{BB962C8B-B14F-4D97-AF65-F5344CB8AC3E}">
        <p14:creationId xmlns:p14="http://schemas.microsoft.com/office/powerpoint/2010/main" val="3747872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DB9BAC-BC8C-0BA6-334E-3E1FD307EEAB}"/>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646E69D6-C86F-6AC0-9590-34F9DFD10784}"/>
              </a:ext>
            </a:extLst>
          </p:cNvPr>
          <p:cNvSpPr>
            <a:spLocks noGrp="1"/>
          </p:cNvSpPr>
          <p:nvPr>
            <p:ph type="dt" sz="half" idx="10"/>
          </p:nvPr>
        </p:nvSpPr>
        <p:spPr/>
        <p:txBody>
          <a:bodyPr/>
          <a:lstStyle/>
          <a:p>
            <a:fld id="{5A028CC8-667F-9C46-8685-6518A525509D}"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F9D9160E-1F23-D09F-AE3F-1CA58F9A5724}"/>
              </a:ext>
            </a:extLst>
          </p:cNvPr>
          <p:cNvSpPr>
            <a:spLocks noGrp="1"/>
          </p:cNvSpPr>
          <p:nvPr>
            <p:ph type="sldNum" sz="quarter" idx="12"/>
          </p:nvPr>
        </p:nvSpPr>
        <p:spPr/>
        <p:txBody>
          <a:bodyPr/>
          <a:lstStyle/>
          <a:p>
            <a:fld id="{6BF51FB6-E356-C34E-9AD5-AB9D337BC001}" type="slidenum">
              <a:rPr lang="en-US" smtClean="0"/>
              <a:pPr/>
              <a:t>23</a:t>
            </a:fld>
            <a:endParaRPr lang="en-US"/>
          </a:p>
        </p:txBody>
      </p:sp>
      <p:sp>
        <p:nvSpPr>
          <p:cNvPr id="4" name="Tijdelijke aanduiding voor voettekst 3">
            <a:extLst>
              <a:ext uri="{FF2B5EF4-FFF2-40B4-BE49-F238E27FC236}">
                <a16:creationId xmlns:a16="http://schemas.microsoft.com/office/drawing/2014/main" id="{E571C1CC-E5C1-C0AD-4AB0-C45B2C1C6F22}"/>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1B4246E0-E973-BE96-4778-182626D5A75C}"/>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8</a:t>
            </a:r>
          </a:p>
        </p:txBody>
      </p:sp>
      <p:sp>
        <p:nvSpPr>
          <p:cNvPr id="6" name="Tekstvak 5">
            <a:extLst>
              <a:ext uri="{FF2B5EF4-FFF2-40B4-BE49-F238E27FC236}">
                <a16:creationId xmlns:a16="http://schemas.microsoft.com/office/drawing/2014/main" id="{EF60BA5C-1431-9E6E-917B-413A498475DD}"/>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Communicatie</a:t>
            </a:r>
          </a:p>
        </p:txBody>
      </p:sp>
    </p:spTree>
    <p:extLst>
      <p:ext uri="{BB962C8B-B14F-4D97-AF65-F5344CB8AC3E}">
        <p14:creationId xmlns:p14="http://schemas.microsoft.com/office/powerpoint/2010/main" val="3938125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2BB8CF0-7086-F07F-64BB-F266659D297B}"/>
              </a:ext>
            </a:extLst>
          </p:cNvPr>
          <p:cNvSpPr>
            <a:spLocks noGrp="1"/>
          </p:cNvSpPr>
          <p:nvPr>
            <p:ph type="dt" sz="half" idx="10"/>
          </p:nvPr>
        </p:nvSpPr>
        <p:spPr/>
        <p:txBody>
          <a:bodyPr/>
          <a:lstStyle/>
          <a:p>
            <a:fld id="{D59D7142-46DA-9C48-A408-ADC5771E7CFE}" type="datetime2">
              <a:rPr lang="nl-NL" smtClean="0"/>
              <a:t>donderdag 12 februari 2026</a:t>
            </a:fld>
            <a:endParaRPr lang="en-US"/>
          </a:p>
        </p:txBody>
      </p:sp>
      <p:sp>
        <p:nvSpPr>
          <p:cNvPr id="3" name="Tijdelijke aanduiding voor dianummer 2">
            <a:extLst>
              <a:ext uri="{FF2B5EF4-FFF2-40B4-BE49-F238E27FC236}">
                <a16:creationId xmlns:a16="http://schemas.microsoft.com/office/drawing/2014/main" id="{31DCE500-8B22-6D48-C111-E9230892B352}"/>
              </a:ext>
            </a:extLst>
          </p:cNvPr>
          <p:cNvSpPr>
            <a:spLocks noGrp="1"/>
          </p:cNvSpPr>
          <p:nvPr>
            <p:ph type="sldNum" sz="quarter" idx="12"/>
          </p:nvPr>
        </p:nvSpPr>
        <p:spPr/>
        <p:txBody>
          <a:bodyPr/>
          <a:lstStyle/>
          <a:p>
            <a:fld id="{6BF51FB6-E356-C34E-9AD5-AB9D337BC001}" type="slidenum">
              <a:rPr lang="en-US" smtClean="0"/>
              <a:pPr/>
              <a:t>24</a:t>
            </a:fld>
            <a:endParaRPr lang="en-US"/>
          </a:p>
        </p:txBody>
      </p:sp>
      <p:sp>
        <p:nvSpPr>
          <p:cNvPr id="4" name="Tijdelijke aanduiding voor tekst 3">
            <a:extLst>
              <a:ext uri="{FF2B5EF4-FFF2-40B4-BE49-F238E27FC236}">
                <a16:creationId xmlns:a16="http://schemas.microsoft.com/office/drawing/2014/main" id="{564B29F4-FD3B-5ABD-05E7-FF609BBEFB70}"/>
              </a:ext>
            </a:extLst>
          </p:cNvPr>
          <p:cNvSpPr>
            <a:spLocks noGrp="1"/>
          </p:cNvSpPr>
          <p:nvPr>
            <p:ph type="body" sz="quarter" idx="13"/>
          </p:nvPr>
        </p:nvSpPr>
        <p:spPr>
          <a:xfrm>
            <a:off x="1124389" y="2576225"/>
            <a:ext cx="7397750" cy="970540"/>
          </a:xfrm>
        </p:spPr>
        <p:txBody>
          <a:bodyPr/>
          <a:lstStyle/>
          <a:p>
            <a:r>
              <a:rPr lang="en-US" err="1"/>
              <a:t>Communicatie</a:t>
            </a:r>
            <a:endParaRPr lang="en-US"/>
          </a:p>
        </p:txBody>
      </p:sp>
      <p:sp>
        <p:nvSpPr>
          <p:cNvPr id="5" name="Tijdelijke aanduiding voor tekst 4">
            <a:extLst>
              <a:ext uri="{FF2B5EF4-FFF2-40B4-BE49-F238E27FC236}">
                <a16:creationId xmlns:a16="http://schemas.microsoft.com/office/drawing/2014/main" id="{E87E403D-FCC6-240C-BA2D-A609DF37C9DA}"/>
              </a:ext>
            </a:extLst>
          </p:cNvPr>
          <p:cNvSpPr>
            <a:spLocks noGrp="1"/>
          </p:cNvSpPr>
          <p:nvPr>
            <p:ph type="body" sz="quarter" idx="14"/>
          </p:nvPr>
        </p:nvSpPr>
        <p:spPr>
          <a:xfrm>
            <a:off x="1124389" y="3998507"/>
            <a:ext cx="10177953" cy="8345488"/>
          </a:xfrm>
        </p:spPr>
        <p:txBody>
          <a:bodyPr vert="horz" lIns="91440" tIns="45720" rIns="91440" bIns="45720" rtlCol="0" anchor="t">
            <a:normAutofit/>
          </a:bodyPr>
          <a:lstStyle/>
          <a:p>
            <a:pPr>
              <a:lnSpc>
                <a:spcPct val="150000"/>
              </a:lnSpc>
            </a:pPr>
            <a:r>
              <a:rPr lang="nl-NL">
                <a:solidFill>
                  <a:srgbClr val="000000"/>
                </a:solidFill>
                <a:highlight>
                  <a:srgbClr val="FFFF00"/>
                </a:highlight>
                <a:latin typeface="Gilroy"/>
              </a:rPr>
              <a:t>[Zelf invullen. Geef aan hoe de communicatie voor, tijdens en na het onderzoek eruit gaat zien.]</a:t>
            </a:r>
          </a:p>
          <a:p>
            <a:pPr marL="457200" indent="-457200">
              <a:lnSpc>
                <a:spcPct val="150000"/>
              </a:lnSpc>
              <a:buFont typeface="Wingdings" pitchFamily="2" charset="2"/>
              <a:buChar char="§"/>
            </a:pPr>
            <a:r>
              <a:rPr lang="nl-NL" err="1">
                <a:solidFill>
                  <a:srgbClr val="000000"/>
                </a:solidFill>
              </a:rPr>
              <a:t>Lorem</a:t>
            </a:r>
            <a:r>
              <a:rPr lang="nl-NL">
                <a:solidFill>
                  <a:srgbClr val="000000"/>
                </a:solidFill>
              </a:rPr>
              <a:t> </a:t>
            </a:r>
            <a:r>
              <a:rPr lang="nl-NL" err="1">
                <a:solidFill>
                  <a:srgbClr val="000000"/>
                </a:solidFill>
              </a:rPr>
              <a:t>ipsum</a:t>
            </a:r>
            <a:r>
              <a:rPr lang="nl-NL">
                <a:solidFill>
                  <a:srgbClr val="000000"/>
                </a:solidFill>
              </a:rPr>
              <a:t> </a:t>
            </a:r>
            <a:r>
              <a:rPr lang="nl-NL" err="1">
                <a:solidFill>
                  <a:srgbClr val="000000"/>
                </a:solidFill>
              </a:rPr>
              <a:t>dolor</a:t>
            </a:r>
            <a:r>
              <a:rPr lang="nl-NL">
                <a:solidFill>
                  <a:srgbClr val="000000"/>
                </a:solidFill>
              </a:rPr>
              <a:t> </a:t>
            </a:r>
            <a:r>
              <a:rPr lang="nl-NL" err="1">
                <a:solidFill>
                  <a:srgbClr val="000000"/>
                </a:solidFill>
              </a:rPr>
              <a:t>sit</a:t>
            </a:r>
            <a:r>
              <a:rPr lang="nl-NL">
                <a:solidFill>
                  <a:srgbClr val="000000"/>
                </a:solidFill>
              </a:rPr>
              <a:t> </a:t>
            </a:r>
            <a:r>
              <a:rPr lang="nl-NL" err="1">
                <a:solidFill>
                  <a:srgbClr val="000000"/>
                </a:solidFill>
              </a:rPr>
              <a:t>amet</a:t>
            </a:r>
            <a:endParaRPr lang="nl-NL">
              <a:solidFill>
                <a:srgbClr val="000000"/>
              </a:solidFill>
            </a:endParaRPr>
          </a:p>
          <a:p>
            <a:pPr marL="457200" indent="-457200">
              <a:lnSpc>
                <a:spcPct val="150000"/>
              </a:lnSpc>
              <a:buFont typeface="Wingdings" pitchFamily="2" charset="2"/>
              <a:buChar char="§"/>
            </a:pPr>
            <a:r>
              <a:rPr lang="nl-NL" err="1">
                <a:solidFill>
                  <a:srgbClr val="000000"/>
                </a:solidFill>
              </a:rPr>
              <a:t>Lorem</a:t>
            </a:r>
            <a:r>
              <a:rPr lang="nl-NL">
                <a:solidFill>
                  <a:srgbClr val="000000"/>
                </a:solidFill>
              </a:rPr>
              <a:t> </a:t>
            </a:r>
            <a:r>
              <a:rPr lang="nl-NL" err="1">
                <a:solidFill>
                  <a:srgbClr val="000000"/>
                </a:solidFill>
              </a:rPr>
              <a:t>ipsum</a:t>
            </a:r>
            <a:r>
              <a:rPr lang="nl-NL">
                <a:solidFill>
                  <a:srgbClr val="000000"/>
                </a:solidFill>
              </a:rPr>
              <a:t> </a:t>
            </a:r>
            <a:r>
              <a:rPr lang="nl-NL" err="1">
                <a:solidFill>
                  <a:srgbClr val="000000"/>
                </a:solidFill>
              </a:rPr>
              <a:t>dolor</a:t>
            </a:r>
            <a:r>
              <a:rPr lang="nl-NL">
                <a:solidFill>
                  <a:srgbClr val="000000"/>
                </a:solidFill>
              </a:rPr>
              <a:t> </a:t>
            </a:r>
            <a:r>
              <a:rPr lang="nl-NL" err="1">
                <a:solidFill>
                  <a:srgbClr val="000000"/>
                </a:solidFill>
              </a:rPr>
              <a:t>sit</a:t>
            </a:r>
            <a:r>
              <a:rPr lang="nl-NL">
                <a:solidFill>
                  <a:srgbClr val="000000"/>
                </a:solidFill>
              </a:rPr>
              <a:t> </a:t>
            </a:r>
            <a:r>
              <a:rPr lang="nl-NL" err="1">
                <a:solidFill>
                  <a:srgbClr val="000000"/>
                </a:solidFill>
              </a:rPr>
              <a:t>amet</a:t>
            </a:r>
            <a:endParaRPr lang="nl-NL">
              <a:solidFill>
                <a:srgbClr val="000000"/>
              </a:solidFill>
            </a:endParaRPr>
          </a:p>
          <a:p>
            <a:pPr marL="457200" indent="-457200">
              <a:lnSpc>
                <a:spcPct val="150000"/>
              </a:lnSpc>
              <a:buFont typeface="Wingdings" pitchFamily="2" charset="2"/>
              <a:buChar char="§"/>
            </a:pPr>
            <a:r>
              <a:rPr lang="nl-NL" err="1">
                <a:solidFill>
                  <a:srgbClr val="000000"/>
                </a:solidFill>
              </a:rPr>
              <a:t>Lorem</a:t>
            </a:r>
            <a:r>
              <a:rPr lang="nl-NL">
                <a:solidFill>
                  <a:srgbClr val="000000"/>
                </a:solidFill>
              </a:rPr>
              <a:t> </a:t>
            </a:r>
            <a:r>
              <a:rPr lang="nl-NL" err="1">
                <a:solidFill>
                  <a:srgbClr val="000000"/>
                </a:solidFill>
              </a:rPr>
              <a:t>ipsum</a:t>
            </a:r>
            <a:r>
              <a:rPr lang="nl-NL">
                <a:solidFill>
                  <a:srgbClr val="000000"/>
                </a:solidFill>
              </a:rPr>
              <a:t> </a:t>
            </a:r>
            <a:r>
              <a:rPr lang="nl-NL" err="1">
                <a:solidFill>
                  <a:srgbClr val="000000"/>
                </a:solidFill>
              </a:rPr>
              <a:t>dolor</a:t>
            </a:r>
            <a:r>
              <a:rPr lang="nl-NL">
                <a:solidFill>
                  <a:srgbClr val="000000"/>
                </a:solidFill>
              </a:rPr>
              <a:t> </a:t>
            </a:r>
            <a:r>
              <a:rPr lang="nl-NL" err="1">
                <a:solidFill>
                  <a:srgbClr val="000000"/>
                </a:solidFill>
              </a:rPr>
              <a:t>sit</a:t>
            </a:r>
            <a:r>
              <a:rPr lang="nl-NL">
                <a:solidFill>
                  <a:srgbClr val="000000"/>
                </a:solidFill>
              </a:rPr>
              <a:t> </a:t>
            </a:r>
            <a:r>
              <a:rPr lang="nl-NL" err="1">
                <a:solidFill>
                  <a:srgbClr val="000000"/>
                </a:solidFill>
              </a:rPr>
              <a:t>amet</a:t>
            </a:r>
            <a:endParaRPr lang="nl-NL"/>
          </a:p>
          <a:p>
            <a:pPr>
              <a:lnSpc>
                <a:spcPct val="150000"/>
              </a:lnSpc>
            </a:pPr>
            <a:endParaRPr lang="en-US"/>
          </a:p>
        </p:txBody>
      </p:sp>
      <p:pic>
        <p:nvPicPr>
          <p:cNvPr id="9" name="Tijdelijke aanduiding voor afbeelding 8" descr="Afbeelding met persoon, kleding, overdekt, meubels&#10;&#10;Door AI gegenereerde inhoud is mogelijk onjuist.">
            <a:extLst>
              <a:ext uri="{FF2B5EF4-FFF2-40B4-BE49-F238E27FC236}">
                <a16:creationId xmlns:a16="http://schemas.microsoft.com/office/drawing/2014/main" id="{66D09C8F-1DCA-BB5A-C1E2-1C92DE0946FE}"/>
              </a:ext>
            </a:extLst>
          </p:cNvPr>
          <p:cNvPicPr>
            <a:picLocks noGrp="1" noChangeAspect="1"/>
          </p:cNvPicPr>
          <p:nvPr>
            <p:ph type="pic" sz="quarter" idx="15"/>
          </p:nvPr>
        </p:nvPicPr>
        <p:blipFill>
          <a:blip r:embed="rId2"/>
          <a:srcRect t="12505" b="12505"/>
          <a:stretch>
            <a:fillRect/>
          </a:stretch>
        </p:blipFill>
        <p:spPr>
          <a:xfrm>
            <a:off x="12193587" y="0"/>
            <a:ext cx="12193588" cy="13716000"/>
          </a:xfrm>
        </p:spPr>
      </p:pic>
      <p:sp>
        <p:nvSpPr>
          <p:cNvPr id="7" name="Tijdelijke aanduiding voor voettekst 6">
            <a:extLst>
              <a:ext uri="{FF2B5EF4-FFF2-40B4-BE49-F238E27FC236}">
                <a16:creationId xmlns:a16="http://schemas.microsoft.com/office/drawing/2014/main" id="{0D0E40E4-75B2-0435-276A-6C44B17953C1}"/>
              </a:ext>
            </a:extLst>
          </p:cNvPr>
          <p:cNvSpPr>
            <a:spLocks noGrp="1"/>
          </p:cNvSpPr>
          <p:nvPr>
            <p:ph type="ftr" sz="quarter" idx="11"/>
          </p:nvPr>
        </p:nvSpPr>
        <p:spPr/>
        <p:txBody>
          <a:bodyPr/>
          <a:lstStyle/>
          <a:p>
            <a:r>
              <a:rPr lang="en-US"/>
              <a:t>© Great Place To Work Nederland</a:t>
            </a:r>
          </a:p>
        </p:txBody>
      </p:sp>
    </p:spTree>
    <p:extLst>
      <p:ext uri="{BB962C8B-B14F-4D97-AF65-F5344CB8AC3E}">
        <p14:creationId xmlns:p14="http://schemas.microsoft.com/office/powerpoint/2010/main" val="29508473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AB276-140A-0858-9A1E-6FC99842572B}"/>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3800F6C3-89A2-D867-6341-43CCCF260E46}"/>
              </a:ext>
            </a:extLst>
          </p:cNvPr>
          <p:cNvSpPr>
            <a:spLocks noGrp="1"/>
          </p:cNvSpPr>
          <p:nvPr>
            <p:ph type="dt" sz="half" idx="10"/>
          </p:nvPr>
        </p:nvSpPr>
        <p:spPr/>
        <p:txBody>
          <a:bodyPr/>
          <a:lstStyle/>
          <a:p>
            <a:fld id="{5A028CC8-667F-9C46-8685-6518A525509D}"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F9FBE447-71E9-43E5-5B28-EA4C01569078}"/>
              </a:ext>
            </a:extLst>
          </p:cNvPr>
          <p:cNvSpPr>
            <a:spLocks noGrp="1"/>
          </p:cNvSpPr>
          <p:nvPr>
            <p:ph type="sldNum" sz="quarter" idx="12"/>
          </p:nvPr>
        </p:nvSpPr>
        <p:spPr/>
        <p:txBody>
          <a:bodyPr/>
          <a:lstStyle/>
          <a:p>
            <a:fld id="{6BF51FB6-E356-C34E-9AD5-AB9D337BC001}" type="slidenum">
              <a:rPr lang="en-US" smtClean="0"/>
              <a:pPr/>
              <a:t>25</a:t>
            </a:fld>
            <a:endParaRPr lang="en-US"/>
          </a:p>
        </p:txBody>
      </p:sp>
      <p:sp>
        <p:nvSpPr>
          <p:cNvPr id="4" name="Tijdelijke aanduiding voor voettekst 3">
            <a:extLst>
              <a:ext uri="{FF2B5EF4-FFF2-40B4-BE49-F238E27FC236}">
                <a16:creationId xmlns:a16="http://schemas.microsoft.com/office/drawing/2014/main" id="{228CA88D-F574-E2B3-1CC7-EC78DB6AE15D}"/>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514322E9-A3AF-E635-D74D-E7BECF824023}"/>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dirty="0">
                <a:latin typeface="Gilroy SemiBold" pitchFamily="2" charset="77"/>
              </a:rPr>
              <a:t>9</a:t>
            </a:r>
          </a:p>
        </p:txBody>
      </p:sp>
      <p:sp>
        <p:nvSpPr>
          <p:cNvPr id="6" name="Tekstvak 5">
            <a:extLst>
              <a:ext uri="{FF2B5EF4-FFF2-40B4-BE49-F238E27FC236}">
                <a16:creationId xmlns:a16="http://schemas.microsoft.com/office/drawing/2014/main" id="{95974213-320D-8455-7759-C4C587126589}"/>
              </a:ext>
            </a:extLst>
          </p:cNvPr>
          <p:cNvSpPr txBox="1"/>
          <p:nvPr/>
        </p:nvSpPr>
        <p:spPr>
          <a:xfrm>
            <a:off x="1"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dirty="0">
                <a:effectLst/>
                <a:latin typeface="Gilroy SemiBold" pitchFamily="2" charset="77"/>
              </a:rPr>
              <a:t>Meer informatie</a:t>
            </a:r>
          </a:p>
        </p:txBody>
      </p:sp>
    </p:spTree>
    <p:extLst>
      <p:ext uri="{BB962C8B-B14F-4D97-AF65-F5344CB8AC3E}">
        <p14:creationId xmlns:p14="http://schemas.microsoft.com/office/powerpoint/2010/main" val="361206907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D92D2C-E54D-5DEB-2CA8-627EF471FFE0}"/>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B8C7758-80C4-3915-419E-6C5545C211D7}"/>
              </a:ext>
            </a:extLst>
          </p:cNvPr>
          <p:cNvSpPr>
            <a:spLocks noGrp="1"/>
          </p:cNvSpPr>
          <p:nvPr>
            <p:ph type="dt" sz="half" idx="10"/>
          </p:nvPr>
        </p:nvSpPr>
        <p:spPr/>
        <p:txBody>
          <a:bodyPr/>
          <a:lstStyle/>
          <a:p>
            <a:fld id="{D59D7142-46DA-9C48-A408-ADC5771E7CFE}" type="datetime2">
              <a:rPr lang="nl-NL" smtClean="0"/>
              <a:t>donderdag 12 februari 2026</a:t>
            </a:fld>
            <a:endParaRPr lang="en-US"/>
          </a:p>
        </p:txBody>
      </p:sp>
      <p:sp>
        <p:nvSpPr>
          <p:cNvPr id="3" name="Tijdelijke aanduiding voor dianummer 2">
            <a:extLst>
              <a:ext uri="{FF2B5EF4-FFF2-40B4-BE49-F238E27FC236}">
                <a16:creationId xmlns:a16="http://schemas.microsoft.com/office/drawing/2014/main" id="{3EF67553-067E-0457-0F8C-DF4917CAF681}"/>
              </a:ext>
            </a:extLst>
          </p:cNvPr>
          <p:cNvSpPr>
            <a:spLocks noGrp="1"/>
          </p:cNvSpPr>
          <p:nvPr>
            <p:ph type="sldNum" sz="quarter" idx="12"/>
          </p:nvPr>
        </p:nvSpPr>
        <p:spPr/>
        <p:txBody>
          <a:bodyPr/>
          <a:lstStyle/>
          <a:p>
            <a:fld id="{6BF51FB6-E356-C34E-9AD5-AB9D337BC001}" type="slidenum">
              <a:rPr lang="en-US" smtClean="0"/>
              <a:pPr/>
              <a:t>26</a:t>
            </a:fld>
            <a:endParaRPr lang="en-US"/>
          </a:p>
        </p:txBody>
      </p:sp>
      <p:sp>
        <p:nvSpPr>
          <p:cNvPr id="4" name="Tijdelijke aanduiding voor tekst 3">
            <a:extLst>
              <a:ext uri="{FF2B5EF4-FFF2-40B4-BE49-F238E27FC236}">
                <a16:creationId xmlns:a16="http://schemas.microsoft.com/office/drawing/2014/main" id="{11C9794A-A4D8-DAF1-C3F4-107B51E0AA9B}"/>
              </a:ext>
            </a:extLst>
          </p:cNvPr>
          <p:cNvSpPr>
            <a:spLocks noGrp="1"/>
          </p:cNvSpPr>
          <p:nvPr>
            <p:ph type="body" sz="quarter" idx="13"/>
          </p:nvPr>
        </p:nvSpPr>
        <p:spPr>
          <a:xfrm>
            <a:off x="12746904" y="2576225"/>
            <a:ext cx="9078380" cy="970540"/>
          </a:xfrm>
        </p:spPr>
        <p:txBody>
          <a:bodyPr>
            <a:normAutofit/>
          </a:bodyPr>
          <a:lstStyle/>
          <a:p>
            <a:r>
              <a:rPr lang="en-US" dirty="0"/>
              <a:t>Meer </a:t>
            </a:r>
            <a:r>
              <a:rPr lang="en-US" dirty="0" err="1"/>
              <a:t>informatie</a:t>
            </a:r>
            <a:endParaRPr lang="en-US" dirty="0"/>
          </a:p>
        </p:txBody>
      </p:sp>
      <p:sp>
        <p:nvSpPr>
          <p:cNvPr id="5" name="Tijdelijke aanduiding voor tekst 4">
            <a:extLst>
              <a:ext uri="{FF2B5EF4-FFF2-40B4-BE49-F238E27FC236}">
                <a16:creationId xmlns:a16="http://schemas.microsoft.com/office/drawing/2014/main" id="{ED18D571-B4B5-E203-A412-DFAAF9AC934D}"/>
              </a:ext>
            </a:extLst>
          </p:cNvPr>
          <p:cNvSpPr>
            <a:spLocks noGrp="1"/>
          </p:cNvSpPr>
          <p:nvPr>
            <p:ph type="body" sz="quarter" idx="14"/>
          </p:nvPr>
        </p:nvSpPr>
        <p:spPr/>
        <p:txBody>
          <a:bodyPr vert="horz" lIns="91440" tIns="45720" rIns="91440" bIns="45720" rtlCol="0" anchor="t">
            <a:normAutofit/>
          </a:bodyPr>
          <a:lstStyle/>
          <a:p>
            <a:pPr marL="457200" indent="-457200">
              <a:lnSpc>
                <a:spcPct val="150000"/>
              </a:lnSpc>
              <a:buFont typeface="Wingdings" pitchFamily="2" charset="2"/>
              <a:buChar char="§"/>
            </a:pPr>
            <a:r>
              <a:rPr lang="nl-NL" sz="3200" dirty="0">
                <a:solidFill>
                  <a:srgbClr val="000000"/>
                </a:solidFill>
                <a:latin typeface="Gilroy"/>
                <a:hlinkClick r:id="rId2"/>
              </a:rPr>
              <a:t>Antwoorden op veelgestelde vragen</a:t>
            </a:r>
            <a:r>
              <a:rPr lang="nl-NL" sz="3200" dirty="0">
                <a:solidFill>
                  <a:srgbClr val="000000"/>
                </a:solidFill>
                <a:latin typeface="Gilroy"/>
              </a:rPr>
              <a:t> (algemeen)</a:t>
            </a:r>
          </a:p>
          <a:p>
            <a:pPr marL="457200" indent="-457200">
              <a:lnSpc>
                <a:spcPct val="150000"/>
              </a:lnSpc>
              <a:buFont typeface="Wingdings" pitchFamily="2" charset="2"/>
              <a:buChar char="§"/>
            </a:pPr>
            <a:r>
              <a:rPr lang="nl-NL" sz="3200" dirty="0">
                <a:solidFill>
                  <a:srgbClr val="000000"/>
                </a:solidFill>
                <a:latin typeface="Gilroy"/>
                <a:hlinkClick r:id="rId3"/>
              </a:rPr>
              <a:t>Informatie voor respondenten</a:t>
            </a:r>
            <a:endParaRPr lang="nl-NL" sz="3200" dirty="0">
              <a:solidFill>
                <a:srgbClr val="000000"/>
              </a:solidFill>
            </a:endParaRPr>
          </a:p>
          <a:p>
            <a:pPr marL="457200" indent="-457200">
              <a:lnSpc>
                <a:spcPct val="150000"/>
              </a:lnSpc>
              <a:buFont typeface="Wingdings" pitchFamily="2" charset="2"/>
              <a:buChar char="§"/>
            </a:pPr>
            <a:r>
              <a:rPr lang="nl-NL" sz="3200" dirty="0">
                <a:solidFill>
                  <a:srgbClr val="000000"/>
                </a:solidFill>
                <a:latin typeface="Gilroy"/>
                <a:hlinkClick r:id="rId4"/>
              </a:rPr>
              <a:t>Antwoorden op </a:t>
            </a:r>
            <a:r>
              <a:rPr lang="nl-NL" sz="3200" dirty="0" err="1">
                <a:solidFill>
                  <a:srgbClr val="000000"/>
                </a:solidFill>
                <a:latin typeface="Gilroy"/>
                <a:hlinkClick r:id="rId4"/>
              </a:rPr>
              <a:t>veelgestelde</a:t>
            </a:r>
            <a:r>
              <a:rPr lang="nl-NL" sz="3200" dirty="0">
                <a:solidFill>
                  <a:srgbClr val="000000"/>
                </a:solidFill>
                <a:latin typeface="Gilroy"/>
                <a:hlinkClick r:id="rId4"/>
              </a:rPr>
              <a:t> vragen</a:t>
            </a:r>
            <a:r>
              <a:rPr lang="nl-NL" sz="3200" dirty="0">
                <a:solidFill>
                  <a:srgbClr val="000000"/>
                </a:solidFill>
                <a:latin typeface="Gilroy"/>
              </a:rPr>
              <a:t> (voor respondenten)</a:t>
            </a:r>
            <a:endParaRPr lang="en-US" sz="3200" dirty="0"/>
          </a:p>
        </p:txBody>
      </p:sp>
      <p:sp>
        <p:nvSpPr>
          <p:cNvPr id="7" name="Tijdelijke aanduiding voor voettekst 6">
            <a:extLst>
              <a:ext uri="{FF2B5EF4-FFF2-40B4-BE49-F238E27FC236}">
                <a16:creationId xmlns:a16="http://schemas.microsoft.com/office/drawing/2014/main" id="{769B93D9-BA77-868E-273D-97EEA250DCF3}"/>
              </a:ext>
            </a:extLst>
          </p:cNvPr>
          <p:cNvSpPr>
            <a:spLocks noGrp="1"/>
          </p:cNvSpPr>
          <p:nvPr>
            <p:ph type="ftr" sz="quarter" idx="11"/>
          </p:nvPr>
        </p:nvSpPr>
        <p:spPr/>
        <p:txBody>
          <a:bodyPr/>
          <a:lstStyle/>
          <a:p>
            <a:r>
              <a:rPr lang="en-US"/>
              <a:t>© Great Place To Work Nederland</a:t>
            </a:r>
          </a:p>
        </p:txBody>
      </p:sp>
      <p:pic>
        <p:nvPicPr>
          <p:cNvPr id="11" name="Tijdelijke aanduiding voor afbeelding 10" descr="Afbeelding met Publicatie, tekst, overdekt, plank&#10;&#10;Door AI gegenereerde inhoud is mogelijk onjuist.">
            <a:extLst>
              <a:ext uri="{FF2B5EF4-FFF2-40B4-BE49-F238E27FC236}">
                <a16:creationId xmlns:a16="http://schemas.microsoft.com/office/drawing/2014/main" id="{AC44D5DC-61FF-B2B9-CBB4-850D6B60213F}"/>
              </a:ext>
            </a:extLst>
          </p:cNvPr>
          <p:cNvPicPr>
            <a:picLocks noGrp="1" noChangeAspect="1"/>
          </p:cNvPicPr>
          <p:nvPr>
            <p:ph type="pic" sz="quarter" idx="15"/>
          </p:nvPr>
        </p:nvPicPr>
        <p:blipFill>
          <a:blip r:embed="rId5"/>
          <a:srcRect l="15539" r="25195"/>
          <a:stretch>
            <a:fillRect/>
          </a:stretch>
        </p:blipFill>
        <p:spPr>
          <a:xfrm>
            <a:off x="0" y="0"/>
            <a:ext cx="12193588" cy="13716000"/>
          </a:xfrm>
        </p:spPr>
      </p:pic>
    </p:spTree>
    <p:extLst>
      <p:ext uri="{BB962C8B-B14F-4D97-AF65-F5344CB8AC3E}">
        <p14:creationId xmlns:p14="http://schemas.microsoft.com/office/powerpoint/2010/main" val="325201630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990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CE18940D-ED9B-FA22-1AB6-1BD9875CDDB5}"/>
              </a:ext>
            </a:extLst>
          </p:cNvPr>
          <p:cNvSpPr>
            <a:spLocks noGrp="1"/>
          </p:cNvSpPr>
          <p:nvPr>
            <p:ph type="dt" sz="half" idx="10"/>
          </p:nvPr>
        </p:nvSpPr>
        <p:spPr/>
        <p:txBody>
          <a:bodyPr/>
          <a:lstStyle/>
          <a:p>
            <a:fld id="{5A028CC8-667F-9C46-8685-6518A525509D}"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31A6695E-8EF3-1A0D-93B6-7C934F8A5014}"/>
              </a:ext>
            </a:extLst>
          </p:cNvPr>
          <p:cNvSpPr>
            <a:spLocks noGrp="1"/>
          </p:cNvSpPr>
          <p:nvPr>
            <p:ph type="sldNum" sz="quarter" idx="12"/>
          </p:nvPr>
        </p:nvSpPr>
        <p:spPr/>
        <p:txBody>
          <a:bodyPr/>
          <a:lstStyle/>
          <a:p>
            <a:fld id="{6BF51FB6-E356-C34E-9AD5-AB9D337BC001}" type="slidenum">
              <a:rPr lang="en-US" smtClean="0"/>
              <a:pPr/>
              <a:t>3</a:t>
            </a:fld>
            <a:endParaRPr lang="en-US"/>
          </a:p>
        </p:txBody>
      </p:sp>
      <p:sp>
        <p:nvSpPr>
          <p:cNvPr id="4" name="Tijdelijke aanduiding voor voettekst 3">
            <a:extLst>
              <a:ext uri="{FF2B5EF4-FFF2-40B4-BE49-F238E27FC236}">
                <a16:creationId xmlns:a16="http://schemas.microsoft.com/office/drawing/2014/main" id="{6463AA38-CE19-D396-DE8A-9939116F702E}"/>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D3503380-16F6-965E-F132-F7BA4A463345}"/>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1</a:t>
            </a:r>
          </a:p>
        </p:txBody>
      </p:sp>
      <p:sp>
        <p:nvSpPr>
          <p:cNvPr id="6" name="Tekstvak 5">
            <a:extLst>
              <a:ext uri="{FF2B5EF4-FFF2-40B4-BE49-F238E27FC236}">
                <a16:creationId xmlns:a16="http://schemas.microsoft.com/office/drawing/2014/main" id="{92DC90CE-BAD6-0313-4DCC-BD90C68A2067}"/>
              </a:ext>
            </a:extLst>
          </p:cNvPr>
          <p:cNvSpPr txBox="1"/>
          <p:nvPr/>
        </p:nvSpPr>
        <p:spPr>
          <a:xfrm>
            <a:off x="0"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Doel van het onderzoek</a:t>
            </a:r>
          </a:p>
        </p:txBody>
      </p:sp>
    </p:spTree>
    <p:extLst>
      <p:ext uri="{BB962C8B-B14F-4D97-AF65-F5344CB8AC3E}">
        <p14:creationId xmlns:p14="http://schemas.microsoft.com/office/powerpoint/2010/main" val="1336181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84D842-73F4-EF7F-DB6E-095F079D40C6}"/>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225A2539-FD0A-F403-CAEF-69FFA15FD8C4}"/>
              </a:ext>
            </a:extLst>
          </p:cNvPr>
          <p:cNvSpPr>
            <a:spLocks noGrp="1"/>
          </p:cNvSpPr>
          <p:nvPr>
            <p:ph type="dt" sz="half" idx="10"/>
          </p:nvPr>
        </p:nvSpPr>
        <p:spPr/>
        <p:txBody>
          <a:bodyPr/>
          <a:lstStyle/>
          <a:p>
            <a:fld id="{D59D7142-46DA-9C48-A408-ADC5771E7CFE}" type="datetime2">
              <a:rPr lang="nl-NL" smtClean="0"/>
              <a:t>donderdag 12 februari 2026</a:t>
            </a:fld>
            <a:endParaRPr lang="en-US"/>
          </a:p>
        </p:txBody>
      </p:sp>
      <p:sp>
        <p:nvSpPr>
          <p:cNvPr id="3" name="Tijdelijke aanduiding voor dianummer 2">
            <a:extLst>
              <a:ext uri="{FF2B5EF4-FFF2-40B4-BE49-F238E27FC236}">
                <a16:creationId xmlns:a16="http://schemas.microsoft.com/office/drawing/2014/main" id="{A792ED29-E799-A5ED-A42B-C89D82EC2ACA}"/>
              </a:ext>
            </a:extLst>
          </p:cNvPr>
          <p:cNvSpPr>
            <a:spLocks noGrp="1"/>
          </p:cNvSpPr>
          <p:nvPr>
            <p:ph type="sldNum" sz="quarter" idx="12"/>
          </p:nvPr>
        </p:nvSpPr>
        <p:spPr/>
        <p:txBody>
          <a:bodyPr/>
          <a:lstStyle/>
          <a:p>
            <a:fld id="{6BF51FB6-E356-C34E-9AD5-AB9D337BC001}" type="slidenum">
              <a:rPr lang="en-US" smtClean="0"/>
              <a:pPr/>
              <a:t>4</a:t>
            </a:fld>
            <a:endParaRPr lang="en-US"/>
          </a:p>
        </p:txBody>
      </p:sp>
      <p:sp>
        <p:nvSpPr>
          <p:cNvPr id="4" name="Tijdelijke aanduiding voor tekst 3">
            <a:extLst>
              <a:ext uri="{FF2B5EF4-FFF2-40B4-BE49-F238E27FC236}">
                <a16:creationId xmlns:a16="http://schemas.microsoft.com/office/drawing/2014/main" id="{EC569190-0F32-17CD-382B-A28716910E34}"/>
              </a:ext>
            </a:extLst>
          </p:cNvPr>
          <p:cNvSpPr>
            <a:spLocks noGrp="1"/>
          </p:cNvSpPr>
          <p:nvPr>
            <p:ph type="body" sz="quarter" idx="13"/>
          </p:nvPr>
        </p:nvSpPr>
        <p:spPr>
          <a:xfrm>
            <a:off x="12746904" y="2576225"/>
            <a:ext cx="9078380" cy="970540"/>
          </a:xfrm>
        </p:spPr>
        <p:txBody>
          <a:bodyPr>
            <a:normAutofit/>
          </a:bodyPr>
          <a:lstStyle/>
          <a:p>
            <a:r>
              <a:rPr lang="en-US"/>
              <a:t>Doel van het </a:t>
            </a:r>
            <a:r>
              <a:rPr lang="en-US" err="1"/>
              <a:t>onderzoek</a:t>
            </a:r>
            <a:endParaRPr lang="en-US"/>
          </a:p>
        </p:txBody>
      </p:sp>
      <p:sp>
        <p:nvSpPr>
          <p:cNvPr id="5" name="Tijdelijke aanduiding voor tekst 4">
            <a:extLst>
              <a:ext uri="{FF2B5EF4-FFF2-40B4-BE49-F238E27FC236}">
                <a16:creationId xmlns:a16="http://schemas.microsoft.com/office/drawing/2014/main" id="{BBA83EE8-FD66-12AC-27B7-C4D93572D42E}"/>
              </a:ext>
            </a:extLst>
          </p:cNvPr>
          <p:cNvSpPr>
            <a:spLocks noGrp="1"/>
          </p:cNvSpPr>
          <p:nvPr>
            <p:ph type="body" sz="quarter" idx="14"/>
          </p:nvPr>
        </p:nvSpPr>
        <p:spPr/>
        <p:txBody>
          <a:bodyPr vert="horz" lIns="91440" tIns="45720" rIns="91440" bIns="45720" rtlCol="0" anchor="t">
            <a:normAutofit/>
          </a:bodyPr>
          <a:lstStyle/>
          <a:p>
            <a:pPr>
              <a:lnSpc>
                <a:spcPct val="150000"/>
              </a:lnSpc>
            </a:pPr>
            <a:r>
              <a:rPr lang="nl-NL" sz="3200">
                <a:solidFill>
                  <a:srgbClr val="000000"/>
                </a:solidFill>
                <a:latin typeface="Gilroy"/>
              </a:rPr>
              <a:t>[</a:t>
            </a:r>
            <a:r>
              <a:rPr lang="nl-NL" sz="3200">
                <a:solidFill>
                  <a:srgbClr val="000000"/>
                </a:solidFill>
                <a:highlight>
                  <a:srgbClr val="FFFF00"/>
                </a:highlight>
                <a:latin typeface="Gilroy"/>
              </a:rPr>
              <a:t>Zelf invullen</a:t>
            </a:r>
            <a:r>
              <a:rPr lang="nl-NL" sz="3200">
                <a:solidFill>
                  <a:srgbClr val="000000"/>
                </a:solidFill>
                <a:latin typeface="Gilroy"/>
              </a:rPr>
              <a:t>] </a:t>
            </a:r>
            <a:endParaRPr lang="nl-NL" sz="3200">
              <a:solidFill>
                <a:srgbClr val="000000"/>
              </a:solidFill>
            </a:endParaRPr>
          </a:p>
          <a:p>
            <a:pPr marL="457200" indent="-457200">
              <a:lnSpc>
                <a:spcPct val="150000"/>
              </a:lnSpc>
              <a:buFont typeface="Wingdings" pitchFamily="2" charset="2"/>
              <a:buChar char="§"/>
            </a:pPr>
            <a:r>
              <a:rPr lang="nl-NL" sz="3200">
                <a:solidFill>
                  <a:srgbClr val="000000"/>
                </a:solidFill>
                <a:highlight>
                  <a:srgbClr val="FFFF00"/>
                </a:highlight>
                <a:latin typeface="Gilroy"/>
              </a:rPr>
              <a:t>Bijvoorbeeld - Inzicht medewerkersbeleving </a:t>
            </a:r>
          </a:p>
          <a:p>
            <a:pPr marL="457200" indent="-457200">
              <a:lnSpc>
                <a:spcPct val="150000"/>
              </a:lnSpc>
              <a:buFont typeface="Wingdings" pitchFamily="2" charset="2"/>
              <a:buChar char="§"/>
            </a:pPr>
            <a:r>
              <a:rPr lang="nl-NL" sz="3200">
                <a:solidFill>
                  <a:srgbClr val="000000"/>
                </a:solidFill>
                <a:highlight>
                  <a:srgbClr val="FFFF00"/>
                </a:highlight>
                <a:latin typeface="Gilroy"/>
              </a:rPr>
              <a:t>Bijvoorbeeld - Cultuurontwikkeling</a:t>
            </a:r>
            <a:endParaRPr lang="nl-NL" sz="3200">
              <a:solidFill>
                <a:srgbClr val="000000"/>
              </a:solidFill>
            </a:endParaRPr>
          </a:p>
          <a:p>
            <a:pPr marL="457200" indent="-457200">
              <a:lnSpc>
                <a:spcPct val="150000"/>
              </a:lnSpc>
              <a:buFont typeface="Wingdings" pitchFamily="2" charset="2"/>
              <a:buChar char="§"/>
            </a:pPr>
            <a:r>
              <a:rPr lang="nl-NL" sz="3200">
                <a:solidFill>
                  <a:srgbClr val="000000"/>
                </a:solidFill>
                <a:highlight>
                  <a:srgbClr val="FFFF00"/>
                </a:highlight>
                <a:latin typeface="Gilroy"/>
              </a:rPr>
              <a:t>Bijvoorbeeld – </a:t>
            </a:r>
            <a:r>
              <a:rPr lang="nl-NL" sz="3200" err="1">
                <a:solidFill>
                  <a:srgbClr val="000000"/>
                </a:solidFill>
                <a:highlight>
                  <a:srgbClr val="FFFF00"/>
                </a:highlight>
                <a:latin typeface="Gilroy"/>
              </a:rPr>
              <a:t>Employer</a:t>
            </a:r>
            <a:r>
              <a:rPr lang="nl-NL" sz="3200">
                <a:solidFill>
                  <a:srgbClr val="000000"/>
                </a:solidFill>
                <a:highlight>
                  <a:srgbClr val="FFFF00"/>
                </a:highlight>
                <a:latin typeface="Gilroy"/>
              </a:rPr>
              <a:t> branding</a:t>
            </a:r>
            <a:endParaRPr lang="en-US" sz="3200"/>
          </a:p>
        </p:txBody>
      </p:sp>
      <p:pic>
        <p:nvPicPr>
          <p:cNvPr id="9" name="Tijdelijke aanduiding voor afbeelding 8" descr="Afbeelding met persoon, Menselijk gezicht, raam, overdekt&#10;&#10;Door AI gegenereerde inhoud is mogelijk onjuist.">
            <a:extLst>
              <a:ext uri="{FF2B5EF4-FFF2-40B4-BE49-F238E27FC236}">
                <a16:creationId xmlns:a16="http://schemas.microsoft.com/office/drawing/2014/main" id="{05165087-9D51-44E2-D170-705E42FC3EA6}"/>
              </a:ext>
            </a:extLst>
          </p:cNvPr>
          <p:cNvPicPr>
            <a:picLocks noGrp="1" noChangeAspect="1"/>
          </p:cNvPicPr>
          <p:nvPr>
            <p:ph type="pic" sz="quarter" idx="15"/>
          </p:nvPr>
        </p:nvPicPr>
        <p:blipFill>
          <a:blip r:embed="rId2"/>
          <a:srcRect t="25010"/>
          <a:stretch>
            <a:fillRect/>
          </a:stretch>
        </p:blipFill>
        <p:spPr>
          <a:xfrm>
            <a:off x="0" y="0"/>
            <a:ext cx="12193588" cy="13716000"/>
          </a:xfrm>
        </p:spPr>
      </p:pic>
      <p:sp>
        <p:nvSpPr>
          <p:cNvPr id="7" name="Tijdelijke aanduiding voor voettekst 6">
            <a:extLst>
              <a:ext uri="{FF2B5EF4-FFF2-40B4-BE49-F238E27FC236}">
                <a16:creationId xmlns:a16="http://schemas.microsoft.com/office/drawing/2014/main" id="{39709DEB-F06D-676A-7BF9-CA6ABC2A3CAE}"/>
              </a:ext>
            </a:extLst>
          </p:cNvPr>
          <p:cNvSpPr>
            <a:spLocks noGrp="1"/>
          </p:cNvSpPr>
          <p:nvPr>
            <p:ph type="ftr" sz="quarter" idx="11"/>
          </p:nvPr>
        </p:nvSpPr>
        <p:spPr/>
        <p:txBody>
          <a:bodyPr/>
          <a:lstStyle/>
          <a:p>
            <a:r>
              <a:rPr lang="en-US"/>
              <a:t>© Great Place To Work Nederland</a:t>
            </a:r>
          </a:p>
        </p:txBody>
      </p:sp>
    </p:spTree>
    <p:extLst>
      <p:ext uri="{BB962C8B-B14F-4D97-AF65-F5344CB8AC3E}">
        <p14:creationId xmlns:p14="http://schemas.microsoft.com/office/powerpoint/2010/main" val="7274624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925E49-D2EC-5154-9380-2FA9838D17C9}"/>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51CE2C1-9470-A711-3211-8BD32806322A}"/>
              </a:ext>
            </a:extLst>
          </p:cNvPr>
          <p:cNvSpPr>
            <a:spLocks noGrp="1"/>
          </p:cNvSpPr>
          <p:nvPr>
            <p:ph type="dt" sz="half" idx="10"/>
          </p:nvPr>
        </p:nvSpPr>
        <p:spPr/>
        <p:txBody>
          <a:bodyPr/>
          <a:lstStyle/>
          <a:p>
            <a:fld id="{5A028CC8-667F-9C46-8685-6518A525509D}"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BB5519AB-B350-C86D-6784-F02718990640}"/>
              </a:ext>
            </a:extLst>
          </p:cNvPr>
          <p:cNvSpPr>
            <a:spLocks noGrp="1"/>
          </p:cNvSpPr>
          <p:nvPr>
            <p:ph type="sldNum" sz="quarter" idx="12"/>
          </p:nvPr>
        </p:nvSpPr>
        <p:spPr/>
        <p:txBody>
          <a:bodyPr/>
          <a:lstStyle/>
          <a:p>
            <a:fld id="{6BF51FB6-E356-C34E-9AD5-AB9D337BC001}" type="slidenum">
              <a:rPr lang="en-US" smtClean="0"/>
              <a:pPr/>
              <a:t>5</a:t>
            </a:fld>
            <a:endParaRPr lang="en-US"/>
          </a:p>
        </p:txBody>
      </p:sp>
      <p:sp>
        <p:nvSpPr>
          <p:cNvPr id="4" name="Tijdelijke aanduiding voor voettekst 3">
            <a:extLst>
              <a:ext uri="{FF2B5EF4-FFF2-40B4-BE49-F238E27FC236}">
                <a16:creationId xmlns:a16="http://schemas.microsoft.com/office/drawing/2014/main" id="{71B0EBBD-CBE8-B6E3-2D7B-3331187073B9}"/>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97ED6730-26AD-16EB-D17F-E7711DD0A02B}"/>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2</a:t>
            </a:r>
          </a:p>
        </p:txBody>
      </p:sp>
      <p:sp>
        <p:nvSpPr>
          <p:cNvPr id="6" name="Tekstvak 5">
            <a:extLst>
              <a:ext uri="{FF2B5EF4-FFF2-40B4-BE49-F238E27FC236}">
                <a16:creationId xmlns:a16="http://schemas.microsoft.com/office/drawing/2014/main" id="{9EE9A327-40EE-9950-E317-0011352AE3E5}"/>
              </a:ext>
            </a:extLst>
          </p:cNvPr>
          <p:cNvSpPr txBox="1"/>
          <p:nvPr/>
        </p:nvSpPr>
        <p:spPr>
          <a:xfrm>
            <a:off x="0" y="5888504"/>
            <a:ext cx="24387174" cy="193899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Over Great Place To Work</a:t>
            </a:r>
          </a:p>
        </p:txBody>
      </p:sp>
    </p:spTree>
    <p:extLst>
      <p:ext uri="{BB962C8B-B14F-4D97-AF65-F5344CB8AC3E}">
        <p14:creationId xmlns:p14="http://schemas.microsoft.com/office/powerpoint/2010/main" val="38788044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50A7AFE0-2CDA-A846-4056-91E3F80F5564}"/>
              </a:ext>
            </a:extLst>
          </p:cNvPr>
          <p:cNvSpPr>
            <a:spLocks noGrp="1"/>
          </p:cNvSpPr>
          <p:nvPr>
            <p:ph type="dt" sz="half" idx="10"/>
          </p:nvPr>
        </p:nvSpPr>
        <p:spPr/>
        <p:txBody>
          <a:bodyPr/>
          <a:lstStyle/>
          <a:p>
            <a:fld id="{D5C99F72-0338-8746-BF81-02B5C84F5CC9}"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0DDDD393-2D54-85A9-C561-3C74593EA7B0}"/>
              </a:ext>
            </a:extLst>
          </p:cNvPr>
          <p:cNvSpPr>
            <a:spLocks noGrp="1"/>
          </p:cNvSpPr>
          <p:nvPr>
            <p:ph type="sldNum" sz="quarter" idx="12"/>
          </p:nvPr>
        </p:nvSpPr>
        <p:spPr/>
        <p:txBody>
          <a:bodyPr/>
          <a:lstStyle/>
          <a:p>
            <a:fld id="{6BF51FB6-E356-C34E-9AD5-AB9D337BC001}" type="slidenum">
              <a:rPr lang="en-US" smtClean="0"/>
              <a:pPr/>
              <a:t>6</a:t>
            </a:fld>
            <a:endParaRPr lang="en-US"/>
          </a:p>
        </p:txBody>
      </p:sp>
      <p:sp>
        <p:nvSpPr>
          <p:cNvPr id="4" name="Tijdelijke aanduiding voor voettekst 3">
            <a:extLst>
              <a:ext uri="{FF2B5EF4-FFF2-40B4-BE49-F238E27FC236}">
                <a16:creationId xmlns:a16="http://schemas.microsoft.com/office/drawing/2014/main" id="{B7487EAA-9F31-CD28-2D16-6F9B2A14C541}"/>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5" name="Text Placeholder 18">
            <a:extLst>
              <a:ext uri="{FF2B5EF4-FFF2-40B4-BE49-F238E27FC236}">
                <a16:creationId xmlns:a16="http://schemas.microsoft.com/office/drawing/2014/main" id="{DB6B80A6-C036-7C1A-2C66-7A0AC1EF68F1}"/>
              </a:ext>
            </a:extLst>
          </p:cNvPr>
          <p:cNvSpPr txBox="1">
            <a:spLocks/>
          </p:cNvSpPr>
          <p:nvPr/>
        </p:nvSpPr>
        <p:spPr>
          <a:xfrm>
            <a:off x="13222737" y="2221052"/>
            <a:ext cx="10151830" cy="8848001"/>
          </a:xfrm>
          <a:prstGeom prst="rect">
            <a:avLst/>
          </a:prstGeom>
        </p:spPr>
        <p:txBody>
          <a:bodyPr vert="horz" lIns="0" tIns="0" rIns="0" bIns="0" rtlCol="0">
            <a:noAutofit/>
          </a:bodyPr>
          <a:lstStyle>
            <a:lvl1pPr marL="4572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1pPr>
            <a:lvl2pPr marL="13716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2pPr>
            <a:lvl3pPr marL="22860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3pPr>
            <a:lvl4pPr marL="32004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4pPr>
            <a:lvl5pPr marL="4114800" indent="-457200" algn="l" defTabSz="1828800" rtl="0" eaLnBrk="1" latinLnBrk="0" hangingPunct="1">
              <a:lnSpc>
                <a:spcPct val="120000"/>
              </a:lnSpc>
              <a:spcBef>
                <a:spcPts val="600"/>
              </a:spcBef>
              <a:spcAft>
                <a:spcPts val="600"/>
              </a:spcAft>
              <a:buSzPct val="100000"/>
              <a:buFont typeface="System Font Regular"/>
              <a:buChar char="–"/>
              <a:defRPr sz="2400" kern="1200">
                <a:solidFill>
                  <a:schemeClr val="tx1"/>
                </a:solidFill>
                <a:latin typeface="+mn-lt"/>
                <a:ea typeface="+mn-ea"/>
                <a:cs typeface="+mn-cs"/>
              </a:defRPr>
            </a:lvl5pPr>
            <a:lvl6pPr marL="50292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36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80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2400" indent="-457200" algn="l" defTabSz="1828800"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indent="0">
              <a:lnSpc>
                <a:spcPct val="150000"/>
              </a:lnSpc>
              <a:buNone/>
            </a:pPr>
            <a:r>
              <a:rPr lang="nl-NL" sz="2800" b="1" i="0" dirty="0">
                <a:effectLst/>
                <a:latin typeface="Gilroy SemiBold" pitchFamily="2" charset="77"/>
              </a:rPr>
              <a:t>Great </a:t>
            </a:r>
            <a:r>
              <a:rPr lang="nl-NL" sz="2800" b="1" i="0" dirty="0" err="1">
                <a:effectLst/>
                <a:latin typeface="Gilroy SemiBold" pitchFamily="2" charset="77"/>
              </a:rPr>
              <a:t>Place</a:t>
            </a:r>
            <a:r>
              <a:rPr lang="nl-NL" sz="2800" b="1" i="0" dirty="0">
                <a:effectLst/>
                <a:latin typeface="Gilroy SemiBold" pitchFamily="2" charset="77"/>
              </a:rPr>
              <a:t> </a:t>
            </a:r>
            <a:r>
              <a:rPr lang="nl-NL" sz="2800" b="1" i="0" dirty="0" err="1">
                <a:effectLst/>
                <a:latin typeface="Gilroy SemiBold" pitchFamily="2" charset="77"/>
              </a:rPr>
              <a:t>To</a:t>
            </a:r>
            <a:r>
              <a:rPr lang="nl-NL" sz="2800" b="1" i="0" dirty="0">
                <a:effectLst/>
                <a:latin typeface="Gilroy SemiBold" pitchFamily="2" charset="77"/>
              </a:rPr>
              <a:t> </a:t>
            </a:r>
            <a:r>
              <a:rPr lang="nl-NL" sz="2800" b="1" i="0" dirty="0" err="1">
                <a:effectLst/>
                <a:latin typeface="Gilroy SemiBold" pitchFamily="2" charset="77"/>
              </a:rPr>
              <a:t>Work</a:t>
            </a:r>
            <a:r>
              <a:rPr lang="nl-NL" sz="2800" b="1" i="0" dirty="0">
                <a:effectLst/>
                <a:latin typeface="Gilroy SemiBold" pitchFamily="2" charset="77"/>
              </a:rPr>
              <a:t> is een onderzoeks- en adviesbureau en dé autoriteit op het gebied van organisatiecultuur.</a:t>
            </a:r>
          </a:p>
          <a:p>
            <a:pPr marL="0" indent="0">
              <a:lnSpc>
                <a:spcPct val="150000"/>
              </a:lnSpc>
              <a:buNone/>
            </a:pPr>
            <a:r>
              <a:rPr lang="nl-NL" sz="2800" b="0" i="0" dirty="0">
                <a:effectLst/>
                <a:latin typeface="Gilroy" pitchFamily="2" charset="77"/>
              </a:rPr>
              <a:t>Iedereen verdient een geweldige werkplek. Daarom helpt Great </a:t>
            </a:r>
            <a:r>
              <a:rPr lang="nl-NL" sz="2800" b="0" i="0" dirty="0" err="1">
                <a:effectLst/>
                <a:latin typeface="Gilroy" pitchFamily="2" charset="77"/>
              </a:rPr>
              <a:t>Place</a:t>
            </a:r>
            <a:r>
              <a:rPr lang="nl-NL" sz="2800" b="0" i="0" dirty="0">
                <a:effectLst/>
                <a:latin typeface="Gilroy" pitchFamily="2" charset="77"/>
              </a:rPr>
              <a:t> </a:t>
            </a:r>
            <a:r>
              <a:rPr lang="nl-NL" sz="2800" b="0" i="0" dirty="0" err="1">
                <a:effectLst/>
                <a:latin typeface="Gilroy" pitchFamily="2" charset="77"/>
              </a:rPr>
              <a:t>To</a:t>
            </a:r>
            <a:r>
              <a:rPr lang="nl-NL" sz="2800" b="0" i="0" dirty="0">
                <a:effectLst/>
                <a:latin typeface="Gilroy" pitchFamily="2" charset="77"/>
              </a:rPr>
              <a:t> </a:t>
            </a:r>
            <a:r>
              <a:rPr lang="nl-NL" sz="2800" b="0" i="0" dirty="0" err="1">
                <a:effectLst/>
                <a:latin typeface="Gilroy" pitchFamily="2" charset="77"/>
              </a:rPr>
              <a:t>Work</a:t>
            </a:r>
            <a:r>
              <a:rPr lang="nl-NL" sz="2800" b="0" i="0" dirty="0">
                <a:effectLst/>
                <a:latin typeface="Gilroy" pitchFamily="2" charset="77"/>
              </a:rPr>
              <a:t> organisaties bij het bouwen van een cultuur waarin vertrouwen, trots en plezier centraal staan.</a:t>
            </a:r>
          </a:p>
          <a:p>
            <a:pPr marL="0" indent="0">
              <a:lnSpc>
                <a:spcPct val="150000"/>
              </a:lnSpc>
              <a:buNone/>
            </a:pPr>
            <a:r>
              <a:rPr lang="nl-NL" sz="2800" b="0" i="0" dirty="0">
                <a:effectLst/>
                <a:latin typeface="Gilroy" pitchFamily="2" charset="77"/>
              </a:rPr>
              <a:t>Dat klinkt misschien vaag, maar al meer dan 30 jaar weten we dat vertrouwen het geheim is van succesvolle organisaties. Werkgevers die investeren in vertrouwen maken meer omzet, trekken makkelijker talent aan en weten medewerkers aan zich te binden.</a:t>
            </a:r>
          </a:p>
          <a:p>
            <a:pPr marL="0" indent="0">
              <a:lnSpc>
                <a:spcPct val="150000"/>
              </a:lnSpc>
              <a:buNone/>
            </a:pPr>
            <a:r>
              <a:rPr lang="nl-NL" sz="2800" b="0" i="0" dirty="0">
                <a:effectLst/>
                <a:latin typeface="Gilroy" pitchFamily="2" charset="77"/>
              </a:rPr>
              <a:t>Goed werkgeverschap gaat dus niet over </a:t>
            </a:r>
            <a:r>
              <a:rPr lang="nl-NL" sz="2800" dirty="0">
                <a:latin typeface="Gilroy" pitchFamily="2" charset="77"/>
              </a:rPr>
              <a:t>massagestoelen</a:t>
            </a:r>
            <a:r>
              <a:rPr lang="nl-NL" sz="2800" b="0" i="0" dirty="0">
                <a:effectLst/>
                <a:latin typeface="Gilroy" pitchFamily="2" charset="77"/>
              </a:rPr>
              <a:t>, een kantoorhond of pingpongtafels. </a:t>
            </a:r>
            <a:r>
              <a:rPr lang="nl-NL" sz="2800" b="1" dirty="0">
                <a:effectLst/>
                <a:latin typeface="Gilroy SemiBold" pitchFamily="2" charset="77"/>
              </a:rPr>
              <a:t>Het gaat om een cultuur van vertrouwen.</a:t>
            </a:r>
          </a:p>
        </p:txBody>
      </p:sp>
    </p:spTree>
    <p:extLst>
      <p:ext uri="{BB962C8B-B14F-4D97-AF65-F5344CB8AC3E}">
        <p14:creationId xmlns:p14="http://schemas.microsoft.com/office/powerpoint/2010/main" val="3065446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7EC664-51F1-60DB-76A4-19B5A3D4C722}"/>
            </a:ext>
          </a:extLst>
        </p:cNvPr>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C61E46D-ED4D-51B8-B684-EB78DC72A19A}"/>
              </a:ext>
            </a:extLst>
          </p:cNvPr>
          <p:cNvSpPr>
            <a:spLocks noGrp="1"/>
          </p:cNvSpPr>
          <p:nvPr>
            <p:ph type="dt" sz="half" idx="10"/>
          </p:nvPr>
        </p:nvSpPr>
        <p:spPr/>
        <p:txBody>
          <a:bodyPr/>
          <a:lstStyle/>
          <a:p>
            <a:fld id="{5A028CC8-667F-9C46-8685-6518A525509D}" type="datetime2">
              <a:rPr lang="nl-NL"/>
              <a:t>donderdag 12 februari 2026</a:t>
            </a:fld>
            <a:endParaRPr lang="en-US"/>
          </a:p>
        </p:txBody>
      </p:sp>
      <p:sp>
        <p:nvSpPr>
          <p:cNvPr id="3" name="Tijdelijke aanduiding voor dianummer 2">
            <a:extLst>
              <a:ext uri="{FF2B5EF4-FFF2-40B4-BE49-F238E27FC236}">
                <a16:creationId xmlns:a16="http://schemas.microsoft.com/office/drawing/2014/main" id="{A185C964-F2C1-EC04-445E-DCFE545BDA4D}"/>
              </a:ext>
            </a:extLst>
          </p:cNvPr>
          <p:cNvSpPr>
            <a:spLocks noGrp="1"/>
          </p:cNvSpPr>
          <p:nvPr>
            <p:ph type="sldNum" sz="quarter" idx="12"/>
          </p:nvPr>
        </p:nvSpPr>
        <p:spPr/>
        <p:txBody>
          <a:bodyPr/>
          <a:lstStyle/>
          <a:p>
            <a:fld id="{6BF51FB6-E356-C34E-9AD5-AB9D337BC001}" type="slidenum">
              <a:rPr lang="en-US" smtClean="0"/>
              <a:pPr/>
              <a:t>7</a:t>
            </a:fld>
            <a:endParaRPr lang="en-US"/>
          </a:p>
        </p:txBody>
      </p:sp>
      <p:sp>
        <p:nvSpPr>
          <p:cNvPr id="4" name="Tijdelijke aanduiding voor voettekst 3">
            <a:extLst>
              <a:ext uri="{FF2B5EF4-FFF2-40B4-BE49-F238E27FC236}">
                <a16:creationId xmlns:a16="http://schemas.microsoft.com/office/drawing/2014/main" id="{BA3A07B6-1EBF-87D1-CE89-A4EDDD5233FE}"/>
              </a:ext>
            </a:extLst>
          </p:cNvPr>
          <p:cNvSpPr>
            <a:spLocks noGrp="1"/>
          </p:cNvSpPr>
          <p:nvPr>
            <p:ph type="ftr" sz="quarter" idx="11"/>
          </p:nvPr>
        </p:nvSpPr>
        <p:spPr/>
        <p:txBody>
          <a:bodyPr/>
          <a:lstStyle/>
          <a:p>
            <a:r>
              <a:rPr lang="en-US"/>
              <a:t>© Great Place To Work Nederland</a:t>
            </a:r>
          </a:p>
        </p:txBody>
      </p:sp>
      <p:sp>
        <p:nvSpPr>
          <p:cNvPr id="5" name="Rechthoek 4">
            <a:extLst>
              <a:ext uri="{FF2B5EF4-FFF2-40B4-BE49-F238E27FC236}">
                <a16:creationId xmlns:a16="http://schemas.microsoft.com/office/drawing/2014/main" id="{B109B1D5-C961-E195-25D0-6072B43C0F8F}"/>
              </a:ext>
            </a:extLst>
          </p:cNvPr>
          <p:cNvSpPr/>
          <p:nvPr/>
        </p:nvSpPr>
        <p:spPr>
          <a:xfrm>
            <a:off x="0" y="0"/>
            <a:ext cx="1155940" cy="115594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nl-NL" b="1">
                <a:latin typeface="Gilroy SemiBold" pitchFamily="2" charset="77"/>
              </a:rPr>
              <a:t>3</a:t>
            </a:r>
          </a:p>
        </p:txBody>
      </p:sp>
      <p:sp>
        <p:nvSpPr>
          <p:cNvPr id="6" name="Tekstvak 5">
            <a:extLst>
              <a:ext uri="{FF2B5EF4-FFF2-40B4-BE49-F238E27FC236}">
                <a16:creationId xmlns:a16="http://schemas.microsoft.com/office/drawing/2014/main" id="{B33EDE1E-88EE-B727-70EA-CECDCA490CB4}"/>
              </a:ext>
            </a:extLst>
          </p:cNvPr>
          <p:cNvSpPr txBox="1"/>
          <p:nvPr/>
        </p:nvSpPr>
        <p:spPr>
          <a:xfrm>
            <a:off x="1" y="4965174"/>
            <a:ext cx="24387174" cy="3785652"/>
          </a:xfrm>
          <a:prstGeom prst="rect">
            <a:avLst/>
          </a:prstGeom>
          <a:noFill/>
        </p:spPr>
        <p:txBody>
          <a:bodyPr wrap="square" lIns="0" rIns="0" rtlCol="0">
            <a:spAutoFit/>
          </a:bodyPr>
          <a:lstStyle/>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Model en </a:t>
            </a:r>
          </a:p>
          <a:p>
            <a:pPr marL="0" marR="0" indent="0" algn="ctr" defTabSz="914400" rtl="0" eaLnBrk="1" fontAlgn="auto" latinLnBrk="0" hangingPunct="1">
              <a:lnSpc>
                <a:spcPct val="100000"/>
              </a:lnSpc>
              <a:spcBef>
                <a:spcPts val="0"/>
              </a:spcBef>
              <a:spcAft>
                <a:spcPts val="0"/>
              </a:spcAft>
              <a:buClrTx/>
              <a:buSzTx/>
              <a:buFontTx/>
              <a:buNone/>
              <a:tabLst/>
            </a:pPr>
            <a:r>
              <a:rPr lang="nl-NL" sz="12000" b="1" kern="1200">
                <a:effectLst/>
                <a:latin typeface="Gilroy SemiBold" pitchFamily="2" charset="77"/>
              </a:rPr>
              <a:t>gedachtegoed</a:t>
            </a:r>
          </a:p>
        </p:txBody>
      </p:sp>
    </p:spTree>
    <p:extLst>
      <p:ext uri="{BB962C8B-B14F-4D97-AF65-F5344CB8AC3E}">
        <p14:creationId xmlns:p14="http://schemas.microsoft.com/office/powerpoint/2010/main" val="23360327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90C6722F-071D-D7FF-641B-4BB73A3A90D9}"/>
              </a:ext>
            </a:extLst>
          </p:cNvPr>
          <p:cNvSpPr>
            <a:spLocks noGrp="1"/>
          </p:cNvSpPr>
          <p:nvPr>
            <p:ph type="dt" sz="half" idx="10"/>
          </p:nvPr>
        </p:nvSpPr>
        <p:spPr/>
        <p:txBody>
          <a:bodyPr/>
          <a:lstStyle/>
          <a:p>
            <a:fld id="{EC81619C-BC12-0C48-A24D-7270ED1315DE}" type="datetime2">
              <a:rPr lang="nl-NL"/>
              <a:t>donderdag 12 februari 2026</a:t>
            </a:fld>
            <a:endParaRPr lang="nl-NL"/>
          </a:p>
        </p:txBody>
      </p:sp>
      <p:sp>
        <p:nvSpPr>
          <p:cNvPr id="3" name="Tijdelijke aanduiding voor voettekst 2">
            <a:extLst>
              <a:ext uri="{FF2B5EF4-FFF2-40B4-BE49-F238E27FC236}">
                <a16:creationId xmlns:a16="http://schemas.microsoft.com/office/drawing/2014/main" id="{9C2E3AD6-31EE-AC25-0D94-CFD24909AA3C}"/>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F51DB9AB-334D-A76F-0F9E-0935275E2728}"/>
              </a:ext>
            </a:extLst>
          </p:cNvPr>
          <p:cNvSpPr>
            <a:spLocks noGrp="1"/>
          </p:cNvSpPr>
          <p:nvPr>
            <p:ph type="sldNum" sz="quarter" idx="12"/>
          </p:nvPr>
        </p:nvSpPr>
        <p:spPr/>
        <p:txBody>
          <a:bodyPr/>
          <a:lstStyle/>
          <a:p>
            <a:fld id="{6BF51FB6-E356-C34E-9AD5-AB9D337BC001}" type="slidenum">
              <a:rPr lang="en-US" smtClean="0"/>
              <a:pPr/>
              <a:t>8</a:t>
            </a:fld>
            <a:endParaRPr lang="en-US"/>
          </a:p>
        </p:txBody>
      </p:sp>
    </p:spTree>
    <p:extLst>
      <p:ext uri="{BB962C8B-B14F-4D97-AF65-F5344CB8AC3E}">
        <p14:creationId xmlns:p14="http://schemas.microsoft.com/office/powerpoint/2010/main" val="3982483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4AFDE7B8-D7CC-2C42-CA84-F4192DFD1D7E}"/>
              </a:ext>
            </a:extLst>
          </p:cNvPr>
          <p:cNvSpPr>
            <a:spLocks noGrp="1"/>
          </p:cNvSpPr>
          <p:nvPr>
            <p:ph type="dt" sz="half" idx="10"/>
          </p:nvPr>
        </p:nvSpPr>
        <p:spPr/>
        <p:txBody>
          <a:bodyPr/>
          <a:lstStyle/>
          <a:p>
            <a:fld id="{39A43009-BD75-684D-8980-96F86F11EE1B}" type="datetime2">
              <a:rPr lang="nl-NL"/>
              <a:t>donderdag 12 februari 2026</a:t>
            </a:fld>
            <a:endParaRPr lang="nl-NL"/>
          </a:p>
        </p:txBody>
      </p:sp>
      <p:sp>
        <p:nvSpPr>
          <p:cNvPr id="3" name="Tijdelijke aanduiding voor voettekst 2">
            <a:extLst>
              <a:ext uri="{FF2B5EF4-FFF2-40B4-BE49-F238E27FC236}">
                <a16:creationId xmlns:a16="http://schemas.microsoft.com/office/drawing/2014/main" id="{DB23C279-466B-570E-F8A7-CE3A7CA72B79}"/>
              </a:ext>
            </a:extLst>
          </p:cNvPr>
          <p:cNvSpPr>
            <a:spLocks noGrp="1"/>
          </p:cNvSpPr>
          <p:nvPr>
            <p:ph type="ftr" sz="quarter" idx="11"/>
          </p:nvPr>
        </p:nvSpPr>
        <p:spPr>
          <a:xfrm>
            <a:off x="12746904" y="12818803"/>
            <a:ext cx="3456317" cy="392531"/>
          </a:xfrm>
        </p:spPr>
        <p:txBody>
          <a:bodyPr/>
          <a:lstStyle/>
          <a:p>
            <a:r>
              <a:rPr lang="en-US"/>
              <a:t>© Great Place To Work Nederland</a:t>
            </a:r>
          </a:p>
        </p:txBody>
      </p:sp>
      <p:sp>
        <p:nvSpPr>
          <p:cNvPr id="4" name="Tijdelijke aanduiding voor dianummer 3">
            <a:extLst>
              <a:ext uri="{FF2B5EF4-FFF2-40B4-BE49-F238E27FC236}">
                <a16:creationId xmlns:a16="http://schemas.microsoft.com/office/drawing/2014/main" id="{26232DF1-BE83-649F-4016-83DD5FAB01EA}"/>
              </a:ext>
            </a:extLst>
          </p:cNvPr>
          <p:cNvSpPr>
            <a:spLocks noGrp="1"/>
          </p:cNvSpPr>
          <p:nvPr>
            <p:ph type="sldNum" sz="quarter" idx="12"/>
          </p:nvPr>
        </p:nvSpPr>
        <p:spPr/>
        <p:txBody>
          <a:bodyPr/>
          <a:lstStyle/>
          <a:p>
            <a:fld id="{6BF51FB6-E356-C34E-9AD5-AB9D337BC001}" type="slidenum">
              <a:rPr lang="en-US" smtClean="0"/>
              <a:pPr/>
              <a:t>9</a:t>
            </a:fld>
            <a:endParaRPr lang="en-US"/>
          </a:p>
        </p:txBody>
      </p:sp>
    </p:spTree>
    <p:extLst>
      <p:ext uri="{BB962C8B-B14F-4D97-AF65-F5344CB8AC3E}">
        <p14:creationId xmlns:p14="http://schemas.microsoft.com/office/powerpoint/2010/main" val="687134226"/>
      </p:ext>
    </p:extLst>
  </p:cSld>
  <p:clrMapOvr>
    <a:masterClrMapping/>
  </p:clrMapOvr>
</p:sld>
</file>

<file path=ppt/theme/theme1.xml><?xml version="1.0" encoding="utf-8"?>
<a:theme xmlns:a="http://schemas.openxmlformats.org/drawingml/2006/main" name="gptw_2021">
  <a:themeElements>
    <a:clrScheme name="Great Place To Work">
      <a:dk1>
        <a:srgbClr val="11131C"/>
      </a:dk1>
      <a:lt1>
        <a:srgbClr val="FFFFFF"/>
      </a:lt1>
      <a:dk2>
        <a:srgbClr val="11131C"/>
      </a:dk2>
      <a:lt2>
        <a:srgbClr val="FFFFFF"/>
      </a:lt2>
      <a:accent1>
        <a:srgbClr val="FF1628"/>
      </a:accent1>
      <a:accent2>
        <a:srgbClr val="EDF1EF"/>
      </a:accent2>
      <a:accent3>
        <a:srgbClr val="DEE5E3"/>
      </a:accent3>
      <a:accent4>
        <a:srgbClr val="C3CCCC"/>
      </a:accent4>
      <a:accent5>
        <a:srgbClr val="A6AEB2"/>
      </a:accent5>
      <a:accent6>
        <a:srgbClr val="879298"/>
      </a:accent6>
      <a:hlink>
        <a:srgbClr val="11131C"/>
      </a:hlink>
      <a:folHlink>
        <a:srgbClr val="FF1628"/>
      </a:folHlink>
    </a:clrScheme>
    <a:fontScheme name="Gilroy">
      <a:majorFont>
        <a:latin typeface="Gilroy-SemiBold"/>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roy-Ligh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rIns="0" rtlCol="0">
        <a:spAutoFit/>
      </a:bodyPr>
      <a:lstStyle>
        <a:defPPr marL="0" marR="0" indent="0" algn="l" defTabSz="914400" rtl="0" eaLnBrk="1" fontAlgn="auto" latinLnBrk="0" hangingPunct="1">
          <a:lnSpc>
            <a:spcPct val="100000"/>
          </a:lnSpc>
          <a:spcBef>
            <a:spcPts val="0"/>
          </a:spcBef>
          <a:spcAft>
            <a:spcPts val="0"/>
          </a:spcAft>
          <a:buClrTx/>
          <a:buSzTx/>
          <a:buFontTx/>
          <a:buNone/>
          <a:tabLst/>
          <a:defRPr sz="900" kern="1200" dirty="0" smtClean="0">
            <a:solidFill>
              <a:schemeClr val="bg1">
                <a:lumMod val="50000"/>
              </a:schemeClr>
            </a:solidFill>
            <a:effectLst/>
            <a:latin typeface="Gilroy" pitchFamily="2" charset="77"/>
            <a:ea typeface="+mn-ea"/>
            <a:cs typeface="+mn-cs"/>
          </a:defRPr>
        </a:defPPr>
      </a:lstStyle>
    </a:txDef>
  </a:objectDefaults>
  <a:extraClrSchemeLst/>
  <a:extLst>
    <a:ext uri="{05A4C25C-085E-4340-85A3-A5531E510DB2}">
      <thm15:themeFamily xmlns:thm15="http://schemas.microsoft.com/office/thememl/2012/main" name="NL_Slidedeck 2025" id="{2510D5D6-D620-C94F-BD63-8154894F4D61}" vid="{8443A140-B5A9-F84A-A9C1-D83D4AF49C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A94A411D8E664EBD8B0E563FE40AF0" ma:contentTypeVersion="19" ma:contentTypeDescription="Een nieuw document maken." ma:contentTypeScope="" ma:versionID="36097676b19e733265a7ea97d661f3ce">
  <xsd:schema xmlns:xsd="http://www.w3.org/2001/XMLSchema" xmlns:xs="http://www.w3.org/2001/XMLSchema" xmlns:p="http://schemas.microsoft.com/office/2006/metadata/properties" xmlns:ns2="cbcd52c6-8d2f-4f84-b5fb-06134fd3290f" xmlns:ns3="828f994a-7e63-46bc-b391-ae04cdf6c11a" targetNamespace="http://schemas.microsoft.com/office/2006/metadata/properties" ma:root="true" ma:fieldsID="4d51596d5dd2765ad117e6b72a7f4381" ns2:_="" ns3:_="">
    <xsd:import namespace="cbcd52c6-8d2f-4f84-b5fb-06134fd3290f"/>
    <xsd:import namespace="828f994a-7e63-46bc-b391-ae04cdf6c11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bcd52c6-8d2f-4f84-b5fb-06134fd329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lcf76f155ced4ddcb4097134ff3c332f" ma:index="21" nillable="true" ma:taxonomy="true" ma:internalName="lcf76f155ced4ddcb4097134ff3c332f" ma:taxonomyFieldName="MediaServiceImageTags" ma:displayName="Afbeeldingtags" ma:readOnly="false" ma:fieldId="{5cf76f15-5ced-4ddc-b409-7134ff3c332f}" ma:taxonomyMulti="true" ma:sspId="650d09bf-760d-4df0-b0aa-c9c90292482b"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dexed="true" ma:internalName="MediaServiceLocation" ma:readOnly="true">
      <xsd:simpleType>
        <xsd:restriction base="dms:Text"/>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28f994a-7e63-46bc-b391-ae04cdf6c11a" elementFormDefault="qualified">
    <xsd:import namespace="http://schemas.microsoft.com/office/2006/documentManagement/types"/>
    <xsd:import namespace="http://schemas.microsoft.com/office/infopath/2007/PartnerControls"/>
    <xsd:element name="SharedWithUsers" ma:index="15"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Gedeeld met details" ma:internalName="SharedWithDetails" ma:readOnly="true">
      <xsd:simpleType>
        <xsd:restriction base="dms:Note">
          <xsd:maxLength value="255"/>
        </xsd:restriction>
      </xsd:simpleType>
    </xsd:element>
    <xsd:element name="TaxCatchAll" ma:index="22" nillable="true" ma:displayName="Taxonomy Catch All Column" ma:hidden="true" ma:list="{89eddb8f-baa1-444e-9c6a-d6f3f76a2b9b}" ma:internalName="TaxCatchAll" ma:showField="CatchAllData" ma:web="828f994a-7e63-46bc-b391-ae04cdf6c11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bcd52c6-8d2f-4f84-b5fb-06134fd3290f">
      <Terms xmlns="http://schemas.microsoft.com/office/infopath/2007/PartnerControls"/>
    </lcf76f155ced4ddcb4097134ff3c332f>
    <TaxCatchAll xmlns="828f994a-7e63-46bc-b391-ae04cdf6c11a" xsi:nil="true"/>
  </documentManagement>
</p:properties>
</file>

<file path=customXml/itemProps1.xml><?xml version="1.0" encoding="utf-8"?>
<ds:datastoreItem xmlns:ds="http://schemas.openxmlformats.org/officeDocument/2006/customXml" ds:itemID="{56B2A7FF-8ED3-4495-A65E-07B4E700938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bcd52c6-8d2f-4f84-b5fb-06134fd3290f"/>
    <ds:schemaRef ds:uri="828f994a-7e63-46bc-b391-ae04cdf6c11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1ACA371-11FE-415B-90EE-13F99970DCCC}">
  <ds:schemaRefs>
    <ds:schemaRef ds:uri="http://schemas.microsoft.com/sharepoint/v3/contenttype/forms"/>
  </ds:schemaRefs>
</ds:datastoreItem>
</file>

<file path=customXml/itemProps3.xml><?xml version="1.0" encoding="utf-8"?>
<ds:datastoreItem xmlns:ds="http://schemas.openxmlformats.org/officeDocument/2006/customXml" ds:itemID="{24A38218-EB4A-4C9F-AAD9-0A82EFC82F73}">
  <ds:schemaRefs>
    <ds:schemaRef ds:uri="cbcd52c6-8d2f-4f84-b5fb-06134fd3290f"/>
    <ds:schemaRef ds:uri="http://schemas.microsoft.com/office/2006/documentManagement/types"/>
    <ds:schemaRef ds:uri="http://purl.org/dc/elements/1.1/"/>
    <ds:schemaRef ds:uri="http://schemas.microsoft.com/office/2006/metadata/properties"/>
    <ds:schemaRef ds:uri="http://purl.org/dc/terms/"/>
    <ds:schemaRef ds:uri="http://www.w3.org/XML/1998/namespace"/>
    <ds:schemaRef ds:uri="http://purl.org/dc/dcmitype/"/>
    <ds:schemaRef ds:uri="http://schemas.microsoft.com/office/infopath/2007/PartnerControls"/>
    <ds:schemaRef ds:uri="http://schemas.openxmlformats.org/package/2006/metadata/core-properties"/>
    <ds:schemaRef ds:uri="828f994a-7e63-46bc-b391-ae04cdf6c11a"/>
  </ds:schemaRefs>
</ds:datastoreItem>
</file>

<file path=docProps/app.xml><?xml version="1.0" encoding="utf-8"?>
<Properties xmlns="http://schemas.openxmlformats.org/officeDocument/2006/extended-properties" xmlns:vt="http://schemas.openxmlformats.org/officeDocument/2006/docPropsVTypes">
  <Template>gptw_2021</Template>
  <TotalTime>4</TotalTime>
  <Words>698</Words>
  <Application>Microsoft Macintosh PowerPoint</Application>
  <PresentationFormat>Aangepast</PresentationFormat>
  <Paragraphs>165</Paragraphs>
  <Slides>27</Slides>
  <Notes>0</Notes>
  <HiddenSlides>0</HiddenSlides>
  <MMClips>0</MMClips>
  <ScaleCrop>false</ScaleCrop>
  <HeadingPairs>
    <vt:vector size="6" baseType="variant">
      <vt:variant>
        <vt:lpstr>Gebruikte lettertypen</vt:lpstr>
      </vt:variant>
      <vt:variant>
        <vt:i4>8</vt:i4>
      </vt:variant>
      <vt:variant>
        <vt:lpstr>Thema</vt:lpstr>
      </vt:variant>
      <vt:variant>
        <vt:i4>1</vt:i4>
      </vt:variant>
      <vt:variant>
        <vt:lpstr>Diatitels</vt:lpstr>
      </vt:variant>
      <vt:variant>
        <vt:i4>27</vt:i4>
      </vt:variant>
    </vt:vector>
  </HeadingPairs>
  <TitlesOfParts>
    <vt:vector size="36" baseType="lpstr">
      <vt:lpstr>Arial</vt:lpstr>
      <vt:lpstr>Calibri</vt:lpstr>
      <vt:lpstr>Gilroy</vt:lpstr>
      <vt:lpstr>Gilroy SemiBold</vt:lpstr>
      <vt:lpstr>Gilroy SemiBold Italic</vt:lpstr>
      <vt:lpstr>Gilroy-Light</vt:lpstr>
      <vt:lpstr>Gilroy-SemiBold</vt:lpstr>
      <vt:lpstr>Wingdings</vt:lpstr>
      <vt:lpstr>gptw_2021</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Tessa van Duijn</dc:creator>
  <cp:keywords/>
  <dc:description/>
  <cp:lastModifiedBy>Tessa van Duijn</cp:lastModifiedBy>
  <cp:revision>1</cp:revision>
  <dcterms:created xsi:type="dcterms:W3CDTF">2025-04-15T08:12:13Z</dcterms:created>
  <dcterms:modified xsi:type="dcterms:W3CDTF">2026-02-12T08:42:15Z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0x01010040A94A411D8E664EBD8B0E563FE40AF0</vt:lpwstr>
  </property>
  <property fmtid="{D5CDD505-2E9C-101B-9397-08002B2CF9AE}" pid="3" name="MediaServiceImageTags">
    <vt:lpwstr/>
  </property>
</Properties>
</file>